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slideLayout3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67" r:id="rId1"/>
    <p:sldMasterId id="2147483660" r:id="rId2"/>
    <p:sldMasterId id="2147483672" r:id="rId3"/>
  </p:sldMasterIdLst>
  <p:notesMasterIdLst>
    <p:notesMasterId r:id="rId17"/>
  </p:notesMasterIdLst>
  <p:sldIdLst>
    <p:sldId id="328" r:id="rId4"/>
    <p:sldId id="895" r:id="rId5"/>
    <p:sldId id="912" r:id="rId6"/>
    <p:sldId id="913" r:id="rId7"/>
    <p:sldId id="914" r:id="rId8"/>
    <p:sldId id="915" r:id="rId9"/>
    <p:sldId id="916" r:id="rId10"/>
    <p:sldId id="917" r:id="rId11"/>
    <p:sldId id="918" r:id="rId12"/>
    <p:sldId id="920" r:id="rId13"/>
    <p:sldId id="923" r:id="rId14"/>
    <p:sldId id="921" r:id="rId15"/>
    <p:sldId id="924" r:id="rId16"/>
  </p:sldIdLst>
  <p:sldSz cx="12192000" cy="6858000"/>
  <p:notesSz cx="6888163" cy="10018713"/>
  <p:embeddedFontLst>
    <p:embeddedFont>
      <p:font typeface="BIZ UDPゴシック" panose="020B0400000000000000" pitchFamily="50" charset="-128"/>
      <p:regular r:id="rId18"/>
      <p:bold r:id="rId19"/>
    </p:embeddedFont>
    <p:embeddedFont>
      <p:font typeface="Cambria Math" panose="02040503050406030204" pitchFamily="18" charset="0"/>
      <p:regular r:id="rId20"/>
    </p:embeddedFont>
    <p:embeddedFont>
      <p:font typeface="Noto Sans" panose="020B0502040504020204" pitchFamily="34" charset="0"/>
      <p:regular r:id="rId21"/>
      <p:bold r:id="rId22"/>
      <p:italic r:id="rId23"/>
      <p:boldItalic r:id="rId24"/>
    </p:embeddedFont>
    <p:embeddedFont>
      <p:font typeface="Noto Sans JP" panose="020B0200000000000000" pitchFamily="50" charset="-128"/>
      <p:regular r:id="rId25"/>
      <p:bold r:id="rId26"/>
    </p:embeddedFont>
    <p:embeddedFont>
      <p:font typeface="游ゴシック" panose="020B0400000000000000" pitchFamily="50" charset="-128"/>
      <p:regular r:id="rId27"/>
      <p:bold r:id="rId28"/>
    </p:embeddedFont>
    <p:embeddedFont>
      <p:font typeface="游ゴシック" panose="020B0400000000000000" pitchFamily="50" charset="-128"/>
      <p:regular r:id="rId27"/>
      <p:bold r:id="rId28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6D90"/>
    <a:srgbClr val="2B69BB"/>
    <a:srgbClr val="EF3B11"/>
    <a:srgbClr val="ADB9CA"/>
    <a:srgbClr val="A9DDF3"/>
    <a:srgbClr val="86ADE3"/>
    <a:srgbClr val="F79C86"/>
    <a:srgbClr val="E0E0D0"/>
    <a:srgbClr val="E3DCD6"/>
    <a:srgbClr val="8BB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53" autoAdjust="0"/>
    <p:restoredTop sz="96649" autoAdjust="0"/>
  </p:normalViewPr>
  <p:slideViewPr>
    <p:cSldViewPr snapToGrid="0">
      <p:cViewPr varScale="1">
        <p:scale>
          <a:sx n="78" d="100"/>
          <a:sy n="78" d="100"/>
        </p:scale>
        <p:origin x="221" y="67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27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34" Type="http://schemas.openxmlformats.org/officeDocument/2006/relationships/customXml" Target="../customXml/item2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customXml" Target="../customXml/item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Relationship Id="rId35" Type="http://schemas.openxmlformats.org/officeDocument/2006/relationships/customXml" Target="../customXml/item3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r">
              <a:defRPr sz="1300"/>
            </a:lvl1pPr>
          </a:lstStyle>
          <a:p>
            <a:fld id="{A8A4A217-3C24-4A56-B714-6B40618A4BD0}" type="datetimeFigureOut">
              <a:rPr kumimoji="1" lang="ja-JP" altLang="en-US" smtClean="0"/>
              <a:t>2025/4/28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06" tIns="48303" rIns="96606" bIns="48303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vert="horz" lIns="96606" tIns="48303" rIns="96606" bIns="48303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901698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r">
              <a:defRPr sz="1300"/>
            </a:lvl1pPr>
          </a:lstStyle>
          <a:p>
            <a:fld id="{1D642752-FBED-40B6-94AB-821A6602783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5562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439738" y="1252538"/>
            <a:ext cx="6008687" cy="3381375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642752-FBED-40B6-94AB-821A6602783B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8238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外向けタイトル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D78CAE-8E05-466A-9441-B7A155B444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2DF92B7-B3C0-4DF9-AD22-194A31DE6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C3848-DB17-4E35-B9EA-DA398DFF7780}" type="datetime1">
              <a:rPr lang="ja-JP" altLang="en-US" smtClean="0"/>
              <a:t>2025/4/28</a:t>
            </a:fld>
            <a:endParaRPr lang="ja-JP" altLang="en-US" dirty="0"/>
          </a:p>
        </p:txBody>
      </p:sp>
      <p:sp>
        <p:nvSpPr>
          <p:cNvPr id="6" name="テキスト プレースホルダー 6">
            <a:extLst>
              <a:ext uri="{FF2B5EF4-FFF2-40B4-BE49-F238E27FC236}">
                <a16:creationId xmlns:a16="http://schemas.microsoft.com/office/drawing/2014/main" id="{DB9D907F-2DEC-4E39-8AEE-A26DD712FF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05200" y="4854888"/>
            <a:ext cx="5181600" cy="54663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kumimoji="1" lang="en-US" altLang="ja-JP" dirty="0"/>
              <a:t>Name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05264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基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55243D0-DC3C-4AA5-B5A9-D6C549FF0B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ECA72-7C51-4053-A00F-47BEF0418ED9}" type="slidenum">
              <a:rPr lang="ja-JP" altLang="en-US" sz="2800" smtClean="0"/>
              <a:pPr/>
              <a:t>‹#›</a:t>
            </a:fld>
            <a:endParaRPr lang="ja-JP" altLang="en-US" sz="20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706B80-E3A5-4947-8332-5196680A24B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5D39A32-303D-48F6-915D-721C63C04534}" type="datetime1">
              <a:rPr lang="ja-JP" altLang="en-US" smtClean="0"/>
              <a:t>2025/4/28</a:t>
            </a:fld>
            <a:endParaRPr lang="ja-JP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4F3EADF-7FF4-48C1-B549-30E62EB863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149" y="69611"/>
            <a:ext cx="9120579" cy="105085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fontAlgn="t">
              <a:lnSpc>
                <a:spcPct val="100000"/>
              </a:lnSpc>
              <a:defRPr sz="2800" b="0" i="0" u="none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103203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基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55243D0-DC3C-4AA5-B5A9-D6C549FF0B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ECA72-7C51-4053-A00F-47BEF0418ED9}" type="slidenum">
              <a:rPr lang="ja-JP" altLang="en-US" sz="2800" smtClean="0"/>
              <a:pPr/>
              <a:t>‹#›</a:t>
            </a:fld>
            <a:endParaRPr lang="ja-JP" altLang="en-US" sz="2000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706B80-E3A5-4947-8332-5196680A24B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5D39A32-303D-48F6-915D-721C63C04534}" type="datetime1">
              <a:rPr lang="ja-JP" altLang="en-US" smtClean="0"/>
              <a:t>2025/4/28</a:t>
            </a:fld>
            <a:endParaRPr lang="ja-JP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4F3EADF-7FF4-48C1-B549-30E62EB863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149" y="69611"/>
            <a:ext cx="9120579" cy="105085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fontAlgn="t">
              <a:lnSpc>
                <a:spcPct val="100000"/>
              </a:lnSpc>
              <a:defRPr sz="2800" b="0" i="0" u="none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64444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63D2925-C34C-4606-B473-87DD1AE04D74}"/>
              </a:ext>
            </a:extLst>
          </p:cNvPr>
          <p:cNvSpPr/>
          <p:nvPr userDrawn="1"/>
        </p:nvSpPr>
        <p:spPr>
          <a:xfrm>
            <a:off x="0" y="1153045"/>
            <a:ext cx="12192000" cy="29384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1" dirty="0"/>
          </a:p>
        </p:txBody>
      </p:sp>
      <p:sp>
        <p:nvSpPr>
          <p:cNvPr id="12" name="タイトル プレースホルダー 11">
            <a:extLst>
              <a:ext uri="{FF2B5EF4-FFF2-40B4-BE49-F238E27FC236}">
                <a16:creationId xmlns:a16="http://schemas.microsoft.com/office/drawing/2014/main" id="{E36461A6-F373-4BC9-84D1-E4F24548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826771"/>
            <a:ext cx="10363200" cy="15870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18" name="日付プレースホルダー 17">
            <a:extLst>
              <a:ext uri="{FF2B5EF4-FFF2-40B4-BE49-F238E27FC236}">
                <a16:creationId xmlns:a16="http://schemas.microsoft.com/office/drawing/2014/main" id="{AC3B6962-5853-42E7-84DF-2F45F81BF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859" y="6427023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fld id="{F3F2267D-80FD-4414-A5BD-F57A79B2F008}" type="datetime1">
              <a:rPr lang="ja-JP" altLang="en-US" smtClean="0"/>
              <a:t>2025/4/28</a:t>
            </a:fld>
            <a:endParaRPr lang="ja-JP" altLang="en-US" dirty="0"/>
          </a:p>
        </p:txBody>
      </p:sp>
      <p:sp>
        <p:nvSpPr>
          <p:cNvPr id="8" name="フッター プレースホルダー 18">
            <a:extLst>
              <a:ext uri="{FF2B5EF4-FFF2-40B4-BE49-F238E27FC236}">
                <a16:creationId xmlns:a16="http://schemas.microsoft.com/office/drawing/2014/main" id="{4C69FCCD-143F-42F7-9B13-3EFA0AD89DB8}"/>
              </a:ext>
            </a:extLst>
          </p:cNvPr>
          <p:cNvSpPr txBox="1">
            <a:spLocks/>
          </p:cNvSpPr>
          <p:nvPr userDrawn="1"/>
        </p:nvSpPr>
        <p:spPr>
          <a:xfrm>
            <a:off x="3290011" y="6427023"/>
            <a:ext cx="56119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400" dirty="0"/>
              <a:t>電気回路演習</a:t>
            </a:r>
            <a:r>
              <a:rPr lang="en-US" altLang="ja-JP" sz="1400" dirty="0"/>
              <a:t>I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74415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C3085C32-20F4-493D-B85C-5385452B8ECA}"/>
              </a:ext>
            </a:extLst>
          </p:cNvPr>
          <p:cNvSpPr/>
          <p:nvPr userDrawn="1"/>
        </p:nvSpPr>
        <p:spPr>
          <a:xfrm>
            <a:off x="0" y="1"/>
            <a:ext cx="12192000" cy="11204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8C615EB-3869-4AEA-922A-5F2BE1F6A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41164" y="260388"/>
            <a:ext cx="1264619" cy="599688"/>
          </a:xfrm>
          <a:prstGeom prst="rect">
            <a:avLst/>
          </a:prstGeom>
        </p:spPr>
        <p:txBody>
          <a:bodyPr anchor="ctr"/>
          <a:lstStyle>
            <a:lvl1pPr algn="r">
              <a:defRPr sz="2400" b="0">
                <a:solidFill>
                  <a:schemeClr val="bg1"/>
                </a:solidFill>
                <a:latin typeface="+mn-lt"/>
                <a:ea typeface="+mj-ea"/>
                <a:cs typeface="Aharoni" panose="02010803020104030203" pitchFamily="2" charset="-79"/>
              </a:defRPr>
            </a:lvl1pPr>
          </a:lstStyle>
          <a:p>
            <a:fld id="{655ECA72-7C51-4053-A00F-47BEF0418ED9}" type="slidenum">
              <a:rPr lang="ja-JP" altLang="en-US" sz="2800" smtClean="0"/>
              <a:pPr/>
              <a:t>‹#›</a:t>
            </a:fld>
            <a:endParaRPr lang="ja-JP" altLang="en-US" sz="20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6EF01A1-6B1E-4EF6-890C-3B05DAE1961E}"/>
              </a:ext>
            </a:extLst>
          </p:cNvPr>
          <p:cNvSpPr txBox="1"/>
          <p:nvPr userDrawn="1"/>
        </p:nvSpPr>
        <p:spPr>
          <a:xfrm>
            <a:off x="10821560" y="310324"/>
            <a:ext cx="1264619" cy="4998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0" dirty="0">
                <a:solidFill>
                  <a:schemeClr val="bg1"/>
                </a:solidFill>
              </a:rPr>
              <a:t>/ 11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E5941A4-D326-494E-941C-046F97BCB32E}"/>
              </a:ext>
            </a:extLst>
          </p:cNvPr>
          <p:cNvSpPr/>
          <p:nvPr userDrawn="1"/>
        </p:nvSpPr>
        <p:spPr>
          <a:xfrm>
            <a:off x="0" y="6431600"/>
            <a:ext cx="12192000" cy="4287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dirty="0"/>
          </a:p>
        </p:txBody>
      </p:sp>
      <p:sp>
        <p:nvSpPr>
          <p:cNvPr id="38" name="テキスト プレースホルダー 37">
            <a:extLst>
              <a:ext uri="{FF2B5EF4-FFF2-40B4-BE49-F238E27FC236}">
                <a16:creationId xmlns:a16="http://schemas.microsoft.com/office/drawing/2014/main" id="{2A3644AF-7C3D-409B-AD0B-A9B995462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0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39" name="日付プレースホルダー 38">
            <a:extLst>
              <a:ext uri="{FF2B5EF4-FFF2-40B4-BE49-F238E27FC236}">
                <a16:creationId xmlns:a16="http://schemas.microsoft.com/office/drawing/2014/main" id="{75B1BB89-2F74-468D-97B1-F286B8AF5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859" y="646113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543A829A-6B2F-469F-8001-9B936F526AF3}" type="datetime1">
              <a:rPr lang="ja-JP" altLang="en-US" smtClean="0"/>
              <a:t>2025/4/28</a:t>
            </a:fld>
            <a:endParaRPr lang="ja-JP" altLang="en-US"/>
          </a:p>
        </p:txBody>
      </p:sp>
      <p:sp>
        <p:nvSpPr>
          <p:cNvPr id="10" name="フッター プレースホルダー 39">
            <a:extLst>
              <a:ext uri="{FF2B5EF4-FFF2-40B4-BE49-F238E27FC236}">
                <a16:creationId xmlns:a16="http://schemas.microsoft.com/office/drawing/2014/main" id="{4BD01BFD-D331-49BF-8EA6-F8A498B386AE}"/>
              </a:ext>
            </a:extLst>
          </p:cNvPr>
          <p:cNvSpPr txBox="1">
            <a:spLocks/>
          </p:cNvSpPr>
          <p:nvPr userDrawn="1"/>
        </p:nvSpPr>
        <p:spPr>
          <a:xfrm>
            <a:off x="3290011" y="6461130"/>
            <a:ext cx="56119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400" dirty="0"/>
              <a:t>電気回路演習</a:t>
            </a:r>
            <a:r>
              <a:rPr lang="en-US" altLang="ja-JP" sz="1400" dirty="0"/>
              <a:t>I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2338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kumimoji="1"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C3085C32-20F4-493D-B85C-5385452B8ECA}"/>
              </a:ext>
            </a:extLst>
          </p:cNvPr>
          <p:cNvSpPr/>
          <p:nvPr userDrawn="1"/>
        </p:nvSpPr>
        <p:spPr>
          <a:xfrm>
            <a:off x="0" y="1"/>
            <a:ext cx="12192000" cy="112046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8C615EB-3869-4AEA-922A-5F2BE1F6A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841164" y="260388"/>
            <a:ext cx="1264619" cy="599688"/>
          </a:xfrm>
          <a:prstGeom prst="rect">
            <a:avLst/>
          </a:prstGeom>
        </p:spPr>
        <p:txBody>
          <a:bodyPr anchor="ctr"/>
          <a:lstStyle>
            <a:lvl1pPr algn="r">
              <a:defRPr sz="2400" b="0">
                <a:solidFill>
                  <a:schemeClr val="bg1"/>
                </a:solidFill>
                <a:latin typeface="+mn-lt"/>
                <a:ea typeface="+mj-ea"/>
                <a:cs typeface="Aharoni" panose="02010803020104030203" pitchFamily="2" charset="-79"/>
              </a:defRPr>
            </a:lvl1pPr>
          </a:lstStyle>
          <a:p>
            <a:fld id="{655ECA72-7C51-4053-A00F-47BEF0418ED9}" type="slidenum">
              <a:rPr lang="ja-JP" altLang="en-US" sz="2800" smtClean="0"/>
              <a:pPr/>
              <a:t>‹#›</a:t>
            </a:fld>
            <a:endParaRPr lang="ja-JP" altLang="en-US" sz="20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6EF01A1-6B1E-4EF6-890C-3B05DAE1961E}"/>
              </a:ext>
            </a:extLst>
          </p:cNvPr>
          <p:cNvSpPr txBox="1"/>
          <p:nvPr userDrawn="1"/>
        </p:nvSpPr>
        <p:spPr>
          <a:xfrm>
            <a:off x="10821560" y="310324"/>
            <a:ext cx="1264619" cy="4998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0" dirty="0">
                <a:solidFill>
                  <a:schemeClr val="bg1"/>
                </a:solidFill>
              </a:rPr>
              <a:t>/ 11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E5941A4-D326-494E-941C-046F97BCB32E}"/>
              </a:ext>
            </a:extLst>
          </p:cNvPr>
          <p:cNvSpPr/>
          <p:nvPr userDrawn="1"/>
        </p:nvSpPr>
        <p:spPr>
          <a:xfrm>
            <a:off x="0" y="6431600"/>
            <a:ext cx="12192000" cy="4287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dirty="0"/>
          </a:p>
        </p:txBody>
      </p:sp>
      <p:sp>
        <p:nvSpPr>
          <p:cNvPr id="38" name="テキスト プレースホルダー 37">
            <a:extLst>
              <a:ext uri="{FF2B5EF4-FFF2-40B4-BE49-F238E27FC236}">
                <a16:creationId xmlns:a16="http://schemas.microsoft.com/office/drawing/2014/main" id="{2A3644AF-7C3D-409B-AD0B-A9B995462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003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39" name="日付プレースホルダー 38">
            <a:extLst>
              <a:ext uri="{FF2B5EF4-FFF2-40B4-BE49-F238E27FC236}">
                <a16:creationId xmlns:a16="http://schemas.microsoft.com/office/drawing/2014/main" id="{75B1BB89-2F74-468D-97B1-F286B8AF5D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859" y="6461131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543A829A-6B2F-469F-8001-9B936F526AF3}" type="datetime1">
              <a:rPr lang="ja-JP" altLang="en-US" smtClean="0"/>
              <a:t>2025/4/28</a:t>
            </a:fld>
            <a:endParaRPr lang="ja-JP" altLang="en-US"/>
          </a:p>
        </p:txBody>
      </p:sp>
      <p:sp>
        <p:nvSpPr>
          <p:cNvPr id="10" name="フッター プレースホルダー 39">
            <a:extLst>
              <a:ext uri="{FF2B5EF4-FFF2-40B4-BE49-F238E27FC236}">
                <a16:creationId xmlns:a16="http://schemas.microsoft.com/office/drawing/2014/main" id="{4BD01BFD-D331-49BF-8EA6-F8A498B386AE}"/>
              </a:ext>
            </a:extLst>
          </p:cNvPr>
          <p:cNvSpPr txBox="1">
            <a:spLocks/>
          </p:cNvSpPr>
          <p:nvPr userDrawn="1"/>
        </p:nvSpPr>
        <p:spPr>
          <a:xfrm>
            <a:off x="3290011" y="6461130"/>
            <a:ext cx="56119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ctr" defTabSz="914400" rtl="0" eaLnBrk="1" latinLnBrk="0" hangingPunct="1">
              <a:defRPr kumimoji="1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400" dirty="0"/>
              <a:t>電気回路演習</a:t>
            </a:r>
            <a:r>
              <a:rPr lang="en-US" altLang="ja-JP" sz="1400" dirty="0"/>
              <a:t>I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92129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kumimoji="1"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880.png"/><Relationship Id="rId7" Type="http://schemas.openxmlformats.org/officeDocument/2006/relationships/image" Target="../media/image92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11" Type="http://schemas.openxmlformats.org/officeDocument/2006/relationships/image" Target="../media/image55.png"/><Relationship Id="rId5" Type="http://schemas.openxmlformats.org/officeDocument/2006/relationships/image" Target="../media/image900.png"/><Relationship Id="rId10" Type="http://schemas.openxmlformats.org/officeDocument/2006/relationships/image" Target="../media/image54.png"/><Relationship Id="rId4" Type="http://schemas.openxmlformats.org/officeDocument/2006/relationships/image" Target="../media/image890.png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57.png"/><Relationship Id="rId7" Type="http://schemas.openxmlformats.org/officeDocument/2006/relationships/image" Target="../media/image275.png"/><Relationship Id="rId12" Type="http://schemas.openxmlformats.org/officeDocument/2006/relationships/image" Target="../media/image990.png"/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11" Type="http://schemas.openxmlformats.org/officeDocument/2006/relationships/image" Target="../media/image56.png"/><Relationship Id="rId5" Type="http://schemas.openxmlformats.org/officeDocument/2006/relationships/image" Target="../media/image273.png"/><Relationship Id="rId10" Type="http://schemas.openxmlformats.org/officeDocument/2006/relationships/image" Target="../media/image278.png"/><Relationship Id="rId9" Type="http://schemas.openxmlformats.org/officeDocument/2006/relationships/image" Target="../media/image277.png"/><Relationship Id="rId1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0.png"/><Relationship Id="rId26" Type="http://schemas.openxmlformats.org/officeDocument/2006/relationships/image" Target="../media/image117.png"/><Relationship Id="rId3" Type="http://schemas.openxmlformats.org/officeDocument/2006/relationships/image" Target="../media/image284.png"/><Relationship Id="rId7" Type="http://schemas.openxmlformats.org/officeDocument/2006/relationships/image" Target="../media/image2730.png"/><Relationship Id="rId12" Type="http://schemas.openxmlformats.org/officeDocument/2006/relationships/image" Target="../media/image27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20.png"/><Relationship Id="rId11" Type="http://schemas.openxmlformats.org/officeDocument/2006/relationships/image" Target="../media/image2770.png"/><Relationship Id="rId5" Type="http://schemas.openxmlformats.org/officeDocument/2006/relationships/image" Target="../media/image2710.png"/><Relationship Id="rId10" Type="http://schemas.openxmlformats.org/officeDocument/2006/relationships/image" Target="../media/image2760.png"/><Relationship Id="rId4" Type="http://schemas.openxmlformats.org/officeDocument/2006/relationships/image" Target="../media/image2702.png"/><Relationship Id="rId9" Type="http://schemas.openxmlformats.org/officeDocument/2006/relationships/image" Target="../media/image27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238.png"/><Relationship Id="rId18" Type="http://schemas.openxmlformats.org/officeDocument/2006/relationships/image" Target="../media/image243.png"/><Relationship Id="rId26" Type="http://schemas.openxmlformats.org/officeDocument/2006/relationships/image" Target="../media/image71.png"/><Relationship Id="rId3" Type="http://schemas.openxmlformats.org/officeDocument/2006/relationships/image" Target="../media/image60.png"/><Relationship Id="rId21" Type="http://schemas.openxmlformats.org/officeDocument/2006/relationships/image" Target="../media/image245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242.png"/><Relationship Id="rId25" Type="http://schemas.openxmlformats.org/officeDocument/2006/relationships/image" Target="../media/image249.png"/><Relationship Id="rId2" Type="http://schemas.openxmlformats.org/officeDocument/2006/relationships/image" Target="../media/image59.png"/><Relationship Id="rId16" Type="http://schemas.openxmlformats.org/officeDocument/2006/relationships/image" Target="../media/image241.png"/><Relationship Id="rId20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248.png"/><Relationship Id="rId5" Type="http://schemas.openxmlformats.org/officeDocument/2006/relationships/image" Target="../media/image62.png"/><Relationship Id="rId15" Type="http://schemas.openxmlformats.org/officeDocument/2006/relationships/image" Target="../media/image240.png"/><Relationship Id="rId23" Type="http://schemas.openxmlformats.org/officeDocument/2006/relationships/image" Target="../media/image247.png"/><Relationship Id="rId10" Type="http://schemas.openxmlformats.org/officeDocument/2006/relationships/image" Target="../media/image67.png"/><Relationship Id="rId19" Type="http://schemas.openxmlformats.org/officeDocument/2006/relationships/image" Target="../media/image70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239.png"/><Relationship Id="rId22" Type="http://schemas.openxmlformats.org/officeDocument/2006/relationships/image" Target="../media/image246.png"/><Relationship Id="rId27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10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94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11" Type="http://schemas.openxmlformats.org/officeDocument/2006/relationships/image" Target="../media/image934.png"/><Relationship Id="rId5" Type="http://schemas.openxmlformats.org/officeDocument/2006/relationships/image" Target="../media/image76.png"/><Relationship Id="rId10" Type="http://schemas.openxmlformats.org/officeDocument/2006/relationships/image" Target="../media/image9110.png"/><Relationship Id="rId4" Type="http://schemas.openxmlformats.org/officeDocument/2006/relationships/image" Target="../media/image75.png"/><Relationship Id="rId9" Type="http://schemas.openxmlformats.org/officeDocument/2006/relationships/image" Target="../media/image90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5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92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7B441C-5892-0678-EBE7-D2487DA62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867" y="1402082"/>
            <a:ext cx="9835905" cy="2372817"/>
          </a:xfrm>
        </p:spPr>
        <p:txBody>
          <a:bodyPr>
            <a:normAutofit/>
          </a:bodyPr>
          <a:lstStyle/>
          <a:p>
            <a:r>
              <a:rPr lang="ja-JP" altLang="en-US" dirty="0"/>
              <a:t>電気回路演習</a:t>
            </a:r>
            <a:r>
              <a:rPr lang="en-US" altLang="ja-JP" dirty="0"/>
              <a:t>I</a:t>
            </a:r>
            <a:br>
              <a:rPr lang="en-US" altLang="ja-JP" dirty="0"/>
            </a:br>
            <a:r>
              <a:rPr lang="en-US" altLang="ja-JP" dirty="0"/>
              <a:t>Series and Parallel Circuit</a:t>
            </a:r>
            <a:endParaRPr kumimoji="1" lang="ja-JP" altLang="en-US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E31FF2B-6AD9-0346-49E5-2334CEEB4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C3848-DB17-4E35-B9EA-DA398DFF7780}" type="datetime1">
              <a:rPr lang="ja-JP" altLang="en-US" smtClean="0"/>
              <a:t>2025/4/28</a:t>
            </a:fld>
            <a:endParaRPr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D78A815-C5B7-6B23-2535-2B7E607BDC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水戸　慎一郎</a:t>
            </a:r>
          </a:p>
        </p:txBody>
      </p:sp>
    </p:spTree>
    <p:extLst>
      <p:ext uri="{BB962C8B-B14F-4D97-AF65-F5344CB8AC3E}">
        <p14:creationId xmlns:p14="http://schemas.microsoft.com/office/powerpoint/2010/main" val="219843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4E460A6-2B75-455E-B855-3DF159E29A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ECA72-7C51-4053-A00F-47BEF0418ED9}" type="slidenum">
              <a:rPr lang="ja-JP" altLang="en-US" sz="2800" smtClean="0"/>
              <a:pPr/>
              <a:t>9</a:t>
            </a:fld>
            <a:endParaRPr lang="ja-JP" altLang="en-US" sz="2000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F1378D4-6828-4B25-B167-851246F94FA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5D39A32-303D-48F6-915D-721C63C04534}" type="datetime1">
              <a:rPr lang="ja-JP" altLang="en-US" smtClean="0"/>
              <a:t>2025/4/28</a:t>
            </a:fld>
            <a:endParaRPr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B6FCA379-DB05-4246-BA0E-A364DDDD1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Voltage Divider Rule (Series Circuit)</a:t>
            </a:r>
            <a:endParaRPr kumimoji="1" lang="ja-JP" altLang="en-US" dirty="0"/>
          </a:p>
        </p:txBody>
      </p:sp>
      <p:grpSp>
        <p:nvGrpSpPr>
          <p:cNvPr id="14" name="Group 39">
            <a:extLst>
              <a:ext uri="{FF2B5EF4-FFF2-40B4-BE49-F238E27FC236}">
                <a16:creationId xmlns:a16="http://schemas.microsoft.com/office/drawing/2014/main" id="{72424612-F213-4450-BD16-6322EE27D767}"/>
              </a:ext>
            </a:extLst>
          </p:cNvPr>
          <p:cNvGrpSpPr/>
          <p:nvPr/>
        </p:nvGrpSpPr>
        <p:grpSpPr>
          <a:xfrm>
            <a:off x="422384" y="1602627"/>
            <a:ext cx="3800221" cy="3369986"/>
            <a:chOff x="2100311" y="1849178"/>
            <a:chExt cx="3800221" cy="2222560"/>
          </a:xfrm>
        </p:grpSpPr>
        <p:sp>
          <p:nvSpPr>
            <p:cNvPr id="15" name="円弧 4">
              <a:extLst>
                <a:ext uri="{FF2B5EF4-FFF2-40B4-BE49-F238E27FC236}">
                  <a16:creationId xmlns:a16="http://schemas.microsoft.com/office/drawing/2014/main" id="{BC9F6B5D-507B-4445-A30E-B6C9CFF44C18}"/>
                </a:ext>
              </a:extLst>
            </p:cNvPr>
            <p:cNvSpPr/>
            <p:nvPr/>
          </p:nvSpPr>
          <p:spPr>
            <a:xfrm>
              <a:off x="4940088" y="2745737"/>
              <a:ext cx="218936" cy="544589"/>
            </a:xfrm>
            <a:prstGeom prst="arc">
              <a:avLst>
                <a:gd name="adj1" fmla="val 16477136"/>
                <a:gd name="adj2" fmla="val 5035119"/>
              </a:avLst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cxnSp>
          <p:nvCxnSpPr>
            <p:cNvPr id="16" name="直線コネクタ 5">
              <a:extLst>
                <a:ext uri="{FF2B5EF4-FFF2-40B4-BE49-F238E27FC236}">
                  <a16:creationId xmlns:a16="http://schemas.microsoft.com/office/drawing/2014/main" id="{DF4FE0ED-B031-4442-BD7D-23CE98F4AAC1}"/>
                </a:ext>
              </a:extLst>
            </p:cNvPr>
            <p:cNvCxnSpPr>
              <a:cxnSpLocks/>
            </p:cNvCxnSpPr>
            <p:nvPr/>
          </p:nvCxnSpPr>
          <p:spPr>
            <a:xfrm>
              <a:off x="2885813" y="2616742"/>
              <a:ext cx="164613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コネクタ 6">
              <a:extLst>
                <a:ext uri="{FF2B5EF4-FFF2-40B4-BE49-F238E27FC236}">
                  <a16:creationId xmlns:a16="http://schemas.microsoft.com/office/drawing/2014/main" id="{7BD4F4A6-4D6B-460C-979B-FC9112C39F97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>
              <a:off x="2885813" y="4048879"/>
              <a:ext cx="166214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コネクタ 7">
              <a:extLst>
                <a:ext uri="{FF2B5EF4-FFF2-40B4-BE49-F238E27FC236}">
                  <a16:creationId xmlns:a16="http://schemas.microsoft.com/office/drawing/2014/main" id="{A0D4F744-FD7E-41E9-A2D4-FE32B35E1C52}"/>
                </a:ext>
              </a:extLst>
            </p:cNvPr>
            <p:cNvCxnSpPr>
              <a:cxnSpLocks/>
            </p:cNvCxnSpPr>
            <p:nvPr/>
          </p:nvCxnSpPr>
          <p:spPr>
            <a:xfrm>
              <a:off x="4851225" y="2612376"/>
              <a:ext cx="0" cy="14406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コネクタ 8">
              <a:extLst>
                <a:ext uri="{FF2B5EF4-FFF2-40B4-BE49-F238E27FC236}">
                  <a16:creationId xmlns:a16="http://schemas.microsoft.com/office/drawing/2014/main" id="{80E85317-F261-4C55-B85D-92057B7A4E9B}"/>
                </a:ext>
              </a:extLst>
            </p:cNvPr>
            <p:cNvCxnSpPr>
              <a:cxnSpLocks/>
            </p:cNvCxnSpPr>
            <p:nvPr/>
          </p:nvCxnSpPr>
          <p:spPr>
            <a:xfrm>
              <a:off x="2887409" y="2607333"/>
              <a:ext cx="0" cy="70884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コネクタ 9">
              <a:extLst>
                <a:ext uri="{FF2B5EF4-FFF2-40B4-BE49-F238E27FC236}">
                  <a16:creationId xmlns:a16="http://schemas.microsoft.com/office/drawing/2014/main" id="{587A6519-7799-4F6A-A707-1D678C785A42}"/>
                </a:ext>
              </a:extLst>
            </p:cNvPr>
            <p:cNvCxnSpPr>
              <a:cxnSpLocks/>
            </p:cNvCxnSpPr>
            <p:nvPr/>
          </p:nvCxnSpPr>
          <p:spPr>
            <a:xfrm>
              <a:off x="2884869" y="3375893"/>
              <a:ext cx="0" cy="67711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コネクタ 10">
              <a:extLst>
                <a:ext uri="{FF2B5EF4-FFF2-40B4-BE49-F238E27FC236}">
                  <a16:creationId xmlns:a16="http://schemas.microsoft.com/office/drawing/2014/main" id="{42DA6AC7-6F35-4920-9ECB-3FC53D22F968}"/>
                </a:ext>
              </a:extLst>
            </p:cNvPr>
            <p:cNvCxnSpPr/>
            <p:nvPr/>
          </p:nvCxnSpPr>
          <p:spPr>
            <a:xfrm>
              <a:off x="2831529" y="3375893"/>
              <a:ext cx="1117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11">
              <a:extLst>
                <a:ext uri="{FF2B5EF4-FFF2-40B4-BE49-F238E27FC236}">
                  <a16:creationId xmlns:a16="http://schemas.microsoft.com/office/drawing/2014/main" id="{721BDA44-B8EE-474E-92D7-341A8CDD4BA6}"/>
                </a:ext>
              </a:extLst>
            </p:cNvPr>
            <p:cNvCxnSpPr>
              <a:cxnSpLocks/>
            </p:cNvCxnSpPr>
            <p:nvPr/>
          </p:nvCxnSpPr>
          <p:spPr>
            <a:xfrm>
              <a:off x="2780729" y="3316178"/>
              <a:ext cx="2082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正方形/長方形 12">
              <a:extLst>
                <a:ext uri="{FF2B5EF4-FFF2-40B4-BE49-F238E27FC236}">
                  <a16:creationId xmlns:a16="http://schemas.microsoft.com/office/drawing/2014/main" id="{D65FB5AD-537C-40EC-AB7C-43A45B8B6483}"/>
                </a:ext>
              </a:extLst>
            </p:cNvPr>
            <p:cNvSpPr/>
            <p:nvPr/>
          </p:nvSpPr>
          <p:spPr>
            <a:xfrm>
              <a:off x="4665471" y="2794123"/>
              <a:ext cx="381759" cy="4495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直線コネクタ 13">
              <a:extLst>
                <a:ext uri="{FF2B5EF4-FFF2-40B4-BE49-F238E27FC236}">
                  <a16:creationId xmlns:a16="http://schemas.microsoft.com/office/drawing/2014/main" id="{B0E94E8A-CB08-421A-BA6A-A3E1D7388072}"/>
                </a:ext>
              </a:extLst>
            </p:cNvPr>
            <p:cNvCxnSpPr>
              <a:cxnSpLocks/>
            </p:cNvCxnSpPr>
            <p:nvPr/>
          </p:nvCxnSpPr>
          <p:spPr>
            <a:xfrm>
              <a:off x="4587832" y="2616742"/>
              <a:ext cx="25907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コネクタ 14">
              <a:extLst>
                <a:ext uri="{FF2B5EF4-FFF2-40B4-BE49-F238E27FC236}">
                  <a16:creationId xmlns:a16="http://schemas.microsoft.com/office/drawing/2014/main" id="{90B0ED81-3CCA-4394-8EB2-8FF71A300324}"/>
                </a:ext>
              </a:extLst>
            </p:cNvPr>
            <p:cNvCxnSpPr>
              <a:cxnSpLocks/>
            </p:cNvCxnSpPr>
            <p:nvPr/>
          </p:nvCxnSpPr>
          <p:spPr>
            <a:xfrm>
              <a:off x="4595454" y="4048878"/>
              <a:ext cx="25907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楕円 15">
              <a:extLst>
                <a:ext uri="{FF2B5EF4-FFF2-40B4-BE49-F238E27FC236}">
                  <a16:creationId xmlns:a16="http://schemas.microsoft.com/office/drawing/2014/main" id="{E124926A-8856-4704-AE8D-BF47D9576BB8}"/>
                </a:ext>
              </a:extLst>
            </p:cNvPr>
            <p:cNvSpPr/>
            <p:nvPr/>
          </p:nvSpPr>
          <p:spPr>
            <a:xfrm>
              <a:off x="4537796" y="2594792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7" name="楕円 16">
              <a:extLst>
                <a:ext uri="{FF2B5EF4-FFF2-40B4-BE49-F238E27FC236}">
                  <a16:creationId xmlns:a16="http://schemas.microsoft.com/office/drawing/2014/main" id="{1BCF6345-D777-47AA-B5FB-D09D2BC8BEC1}"/>
                </a:ext>
              </a:extLst>
            </p:cNvPr>
            <p:cNvSpPr/>
            <p:nvPr/>
          </p:nvSpPr>
          <p:spPr>
            <a:xfrm>
              <a:off x="4547955" y="4026019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テキスト ボックス 17">
                  <a:extLst>
                    <a:ext uri="{FF2B5EF4-FFF2-40B4-BE49-F238E27FC236}">
                      <a16:creationId xmlns:a16="http://schemas.microsoft.com/office/drawing/2014/main" id="{360D901B-6BF0-4E13-BA98-BE8230E8245F}"/>
                    </a:ext>
                  </a:extLst>
                </p:cNvPr>
                <p:cNvSpPr txBox="1"/>
                <p:nvPr/>
              </p:nvSpPr>
              <p:spPr>
                <a:xfrm>
                  <a:off x="2576254" y="3086624"/>
                  <a:ext cx="22801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kumimoji="1" lang="ja-JP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テキスト ボックス 17">
                  <a:extLst>
                    <a:ext uri="{FF2B5EF4-FFF2-40B4-BE49-F238E27FC236}">
                      <a16:creationId xmlns:a16="http://schemas.microsoft.com/office/drawing/2014/main" id="{360D901B-6BF0-4E13-BA98-BE8230E824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6254" y="3086624"/>
                  <a:ext cx="228011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23684" r="-2105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テキスト ボックス 18">
                  <a:extLst>
                    <a:ext uri="{FF2B5EF4-FFF2-40B4-BE49-F238E27FC236}">
                      <a16:creationId xmlns:a16="http://schemas.microsoft.com/office/drawing/2014/main" id="{D8517F51-77F5-4858-90CA-9EA90D0C7590}"/>
                    </a:ext>
                  </a:extLst>
                </p:cNvPr>
                <p:cNvSpPr txBox="1"/>
                <p:nvPr/>
              </p:nvSpPr>
              <p:spPr>
                <a:xfrm>
                  <a:off x="4970615" y="2311880"/>
                  <a:ext cx="16363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kumimoji="1" lang="ja-JP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テキスト ボックス 18">
                  <a:extLst>
                    <a:ext uri="{FF2B5EF4-FFF2-40B4-BE49-F238E27FC236}">
                      <a16:creationId xmlns:a16="http://schemas.microsoft.com/office/drawing/2014/main" id="{D8517F51-77F5-4858-90CA-9EA90D0C75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0615" y="2311880"/>
                  <a:ext cx="163635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33333" r="-3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直線矢印コネクタ 19">
              <a:extLst>
                <a:ext uri="{FF2B5EF4-FFF2-40B4-BE49-F238E27FC236}">
                  <a16:creationId xmlns:a16="http://schemas.microsoft.com/office/drawing/2014/main" id="{7E8E8F57-9513-4B8D-825D-EC7CD9BE2123}"/>
                </a:ext>
              </a:extLst>
            </p:cNvPr>
            <p:cNvCxnSpPr>
              <a:cxnSpLocks/>
            </p:cNvCxnSpPr>
            <p:nvPr/>
          </p:nvCxnSpPr>
          <p:spPr>
            <a:xfrm>
              <a:off x="4932602" y="2491655"/>
              <a:ext cx="0" cy="1488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テキスト ボックス 20">
                  <a:extLst>
                    <a:ext uri="{FF2B5EF4-FFF2-40B4-BE49-F238E27FC236}">
                      <a16:creationId xmlns:a16="http://schemas.microsoft.com/office/drawing/2014/main" id="{F70A3F91-879C-40C8-A825-EE1294A89AD3}"/>
                    </a:ext>
                  </a:extLst>
                </p:cNvPr>
                <p:cNvSpPr txBox="1"/>
                <p:nvPr/>
              </p:nvSpPr>
              <p:spPr>
                <a:xfrm>
                  <a:off x="5191882" y="2932735"/>
                  <a:ext cx="29764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テキスト ボックス 20">
                  <a:extLst>
                    <a:ext uri="{FF2B5EF4-FFF2-40B4-BE49-F238E27FC236}">
                      <a16:creationId xmlns:a16="http://schemas.microsoft.com/office/drawing/2014/main" id="{F70A3F91-879C-40C8-A825-EE1294A89A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1882" y="2932735"/>
                  <a:ext cx="297646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8367" r="-816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線コネクタ 21">
              <a:extLst>
                <a:ext uri="{FF2B5EF4-FFF2-40B4-BE49-F238E27FC236}">
                  <a16:creationId xmlns:a16="http://schemas.microsoft.com/office/drawing/2014/main" id="{848C2FEF-82D9-41CE-A224-C0B84E32886B}"/>
                </a:ext>
              </a:extLst>
            </p:cNvPr>
            <p:cNvCxnSpPr/>
            <p:nvPr/>
          </p:nvCxnSpPr>
          <p:spPr>
            <a:xfrm flipH="1">
              <a:off x="4677723" y="2499068"/>
              <a:ext cx="2548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円弧 22">
              <a:extLst>
                <a:ext uri="{FF2B5EF4-FFF2-40B4-BE49-F238E27FC236}">
                  <a16:creationId xmlns:a16="http://schemas.microsoft.com/office/drawing/2014/main" id="{2D4E2E16-5F26-4410-857B-A97F0782646B}"/>
                </a:ext>
              </a:extLst>
            </p:cNvPr>
            <p:cNvSpPr/>
            <p:nvPr/>
          </p:nvSpPr>
          <p:spPr>
            <a:xfrm flipH="1">
              <a:off x="2551094" y="2841172"/>
              <a:ext cx="347314" cy="1067021"/>
            </a:xfrm>
            <a:prstGeom prst="arc">
              <a:avLst>
                <a:gd name="adj1" fmla="val 16477136"/>
                <a:gd name="adj2" fmla="val 5035119"/>
              </a:avLst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テキスト ボックス 23">
                  <a:extLst>
                    <a:ext uri="{FF2B5EF4-FFF2-40B4-BE49-F238E27FC236}">
                      <a16:creationId xmlns:a16="http://schemas.microsoft.com/office/drawing/2014/main" id="{B4FE3E71-7EC2-46A0-A709-17A7D50448DF}"/>
                    </a:ext>
                  </a:extLst>
                </p:cNvPr>
                <p:cNvSpPr txBox="1"/>
                <p:nvPr/>
              </p:nvSpPr>
              <p:spPr>
                <a:xfrm>
                  <a:off x="2644136" y="2275055"/>
                  <a:ext cx="16363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kumimoji="1" lang="ja-JP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テキスト ボックス 23">
                  <a:extLst>
                    <a:ext uri="{FF2B5EF4-FFF2-40B4-BE49-F238E27FC236}">
                      <a16:creationId xmlns:a16="http://schemas.microsoft.com/office/drawing/2014/main" id="{B4FE3E71-7EC2-46A0-A709-17A7D50448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136" y="2275055"/>
                  <a:ext cx="163635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3333" r="-3333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直線矢印コネクタ 24">
              <a:extLst>
                <a:ext uri="{FF2B5EF4-FFF2-40B4-BE49-F238E27FC236}">
                  <a16:creationId xmlns:a16="http://schemas.microsoft.com/office/drawing/2014/main" id="{34299F7D-AB6C-4727-9B1E-D2C613DCD5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7772" y="2504663"/>
              <a:ext cx="29771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25">
              <a:extLst>
                <a:ext uri="{FF2B5EF4-FFF2-40B4-BE49-F238E27FC236}">
                  <a16:creationId xmlns:a16="http://schemas.microsoft.com/office/drawing/2014/main" id="{D132F287-1D9A-411F-9997-9486078EF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4618" y="2498666"/>
              <a:ext cx="0" cy="1418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正方形/長方形 26">
              <a:extLst>
                <a:ext uri="{FF2B5EF4-FFF2-40B4-BE49-F238E27FC236}">
                  <a16:creationId xmlns:a16="http://schemas.microsoft.com/office/drawing/2014/main" id="{43CFD954-5A9D-496B-B6FB-BCD1A20E81ED}"/>
                </a:ext>
              </a:extLst>
            </p:cNvPr>
            <p:cNvSpPr/>
            <p:nvPr/>
          </p:nvSpPr>
          <p:spPr>
            <a:xfrm>
              <a:off x="4665471" y="3488447"/>
              <a:ext cx="381760" cy="4495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円弧 27">
              <a:extLst>
                <a:ext uri="{FF2B5EF4-FFF2-40B4-BE49-F238E27FC236}">
                  <a16:creationId xmlns:a16="http://schemas.microsoft.com/office/drawing/2014/main" id="{A8E8DD04-0B73-4EE1-983E-215338A155C7}"/>
                </a:ext>
              </a:extLst>
            </p:cNvPr>
            <p:cNvSpPr/>
            <p:nvPr/>
          </p:nvSpPr>
          <p:spPr>
            <a:xfrm>
              <a:off x="4940088" y="3449947"/>
              <a:ext cx="218936" cy="544589"/>
            </a:xfrm>
            <a:prstGeom prst="arc">
              <a:avLst>
                <a:gd name="adj1" fmla="val 16477136"/>
                <a:gd name="adj2" fmla="val 5035119"/>
              </a:avLst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テキスト ボックス 28">
                  <a:extLst>
                    <a:ext uri="{FF2B5EF4-FFF2-40B4-BE49-F238E27FC236}">
                      <a16:creationId xmlns:a16="http://schemas.microsoft.com/office/drawing/2014/main" id="{4A03A1B7-082B-4ABB-934F-700C88B7B758}"/>
                    </a:ext>
                  </a:extLst>
                </p:cNvPr>
                <p:cNvSpPr txBox="1"/>
                <p:nvPr/>
              </p:nvSpPr>
              <p:spPr>
                <a:xfrm>
                  <a:off x="5159024" y="3630232"/>
                  <a:ext cx="30360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テキスト ボックス 28">
                  <a:extLst>
                    <a:ext uri="{FF2B5EF4-FFF2-40B4-BE49-F238E27FC236}">
                      <a16:creationId xmlns:a16="http://schemas.microsoft.com/office/drawing/2014/main" id="{4A03A1B7-082B-4ABB-934F-700C88B7B7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9024" y="3630232"/>
                  <a:ext cx="303609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18000" r="-6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テキスト ボックス 29">
                  <a:extLst>
                    <a:ext uri="{FF2B5EF4-FFF2-40B4-BE49-F238E27FC236}">
                      <a16:creationId xmlns:a16="http://schemas.microsoft.com/office/drawing/2014/main" id="{37728823-F2BB-4FBD-B321-D30A242E3B5F}"/>
                    </a:ext>
                  </a:extLst>
                </p:cNvPr>
                <p:cNvSpPr txBox="1"/>
                <p:nvPr/>
              </p:nvSpPr>
              <p:spPr>
                <a:xfrm>
                  <a:off x="4716690" y="2904445"/>
                  <a:ext cx="33054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テキスト ボックス 29">
                  <a:extLst>
                    <a:ext uri="{FF2B5EF4-FFF2-40B4-BE49-F238E27FC236}">
                      <a16:creationId xmlns:a16="http://schemas.microsoft.com/office/drawing/2014/main" id="{37728823-F2BB-4FBD-B321-D30A242E3B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690" y="2904445"/>
                  <a:ext cx="330540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6364" r="-727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テキスト ボックス 30">
                  <a:extLst>
                    <a:ext uri="{FF2B5EF4-FFF2-40B4-BE49-F238E27FC236}">
                      <a16:creationId xmlns:a16="http://schemas.microsoft.com/office/drawing/2014/main" id="{254211BE-468F-4C87-AA31-A5E7C4B2C0D7}"/>
                    </a:ext>
                  </a:extLst>
                </p:cNvPr>
                <p:cNvSpPr txBox="1"/>
                <p:nvPr/>
              </p:nvSpPr>
              <p:spPr>
                <a:xfrm>
                  <a:off x="4679613" y="3598643"/>
                  <a:ext cx="378244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41" name="テキスト ボックス 30">
                  <a:extLst>
                    <a:ext uri="{FF2B5EF4-FFF2-40B4-BE49-F238E27FC236}">
                      <a16:creationId xmlns:a16="http://schemas.microsoft.com/office/drawing/2014/main" id="{254211BE-468F-4C87-AA31-A5E7C4B2C0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9613" y="3598643"/>
                  <a:ext cx="378244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8065" r="-161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6">
              <a:extLst>
                <a:ext uri="{FF2B5EF4-FFF2-40B4-BE49-F238E27FC236}">
                  <a16:creationId xmlns:a16="http://schemas.microsoft.com/office/drawing/2014/main" id="{8294F7FE-1D4A-4C98-9F57-E0C472367ECD}"/>
                </a:ext>
              </a:extLst>
            </p:cNvPr>
            <p:cNvSpPr txBox="1"/>
            <p:nvPr/>
          </p:nvSpPr>
          <p:spPr>
            <a:xfrm>
              <a:off x="2100311" y="1849178"/>
              <a:ext cx="380022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ea typeface="Yu Gothic" panose="020B0400000000000000" pitchFamily="34" charset="-128"/>
                </a:rPr>
                <a:t>Series circuit (</a:t>
              </a:r>
              <a:r>
                <a:rPr lang="en-US" sz="2000" dirty="0">
                  <a:solidFill>
                    <a:schemeClr val="accent1"/>
                  </a:solidFill>
                  <a:ea typeface="Yu Gothic" panose="020B0400000000000000" pitchFamily="34" charset="-128"/>
                </a:rPr>
                <a:t>Voltage divider</a:t>
              </a:r>
              <a:r>
                <a:rPr lang="en-US" sz="2000" dirty="0">
                  <a:ea typeface="Yu Gothic" panose="020B0400000000000000" pitchFamily="34" charset="-128"/>
                </a:rPr>
                <a:t>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672DF162-7B15-4202-88E7-38BBB10031A3}"/>
                  </a:ext>
                </a:extLst>
              </p:cNvPr>
              <p:cNvSpPr txBox="1"/>
              <p:nvPr/>
            </p:nvSpPr>
            <p:spPr>
              <a:xfrm>
                <a:off x="4936044" y="1529223"/>
                <a:ext cx="6593859" cy="1907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en-US" altLang="ja-JP" sz="2000" dirty="0"/>
                  <a:t>Same current </a:t>
                </a:r>
                <a14:m>
                  <m:oMath xmlns:m="http://schemas.openxmlformats.org/officeDocument/2006/math"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flows through both resistors because they are in series.</a:t>
                </a:r>
              </a:p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kumimoji="1" lang="en-US" altLang="ja-JP" sz="2000" dirty="0"/>
                  <a:t>By Ohm’s law</a:t>
                </a:r>
                <a:r>
                  <a:rPr lang="en-US" altLang="ja-JP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𝐼</m:t>
                    </m:r>
                    <m:sSub>
                      <m:sSub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𝐼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ja-JP" sz="2000" dirty="0"/>
              </a:p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en-US" altLang="ja-JP" sz="2000" dirty="0"/>
                  <a:t>Kirchhoff’s voltage law gives: </a:t>
                </a:r>
                <a14:m>
                  <m:oMath xmlns:m="http://schemas.openxmlformats.org/officeDocument/2006/math"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ja-JP" sz="2000" dirty="0"/>
              </a:p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en-US" altLang="ja-JP" sz="2000" dirty="0"/>
                  <a:t>Eliminate </a:t>
                </a:r>
                <a14:m>
                  <m:oMath xmlns:m="http://schemas.openxmlformats.org/officeDocument/2006/math"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ja-JP" sz="2000" dirty="0"/>
                  <a:t> to get the </a:t>
                </a:r>
                <a:r>
                  <a:rPr lang="en-US" altLang="ja-JP" sz="2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voltage divider rule</a:t>
                </a:r>
                <a:r>
                  <a:rPr lang="en-US" altLang="ja-JP" sz="2000" dirty="0"/>
                  <a:t>:</a:t>
                </a:r>
                <a:endParaRPr lang="en-US" altLang="ja-JP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672DF162-7B15-4202-88E7-38BBB1003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044" y="1529223"/>
                <a:ext cx="6593859" cy="1907895"/>
              </a:xfrm>
              <a:prstGeom prst="rect">
                <a:avLst/>
              </a:prstGeom>
              <a:blipFill>
                <a:blip r:embed="rId9"/>
                <a:stretch>
                  <a:fillRect l="-1480" t="-3834" b="-70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Speech Bubble: Rectangle with Corners Rounded 84">
            <a:extLst>
              <a:ext uri="{FF2B5EF4-FFF2-40B4-BE49-F238E27FC236}">
                <a16:creationId xmlns:a16="http://schemas.microsoft.com/office/drawing/2014/main" id="{4E78FC36-174E-407A-8179-C5A2AD576528}"/>
              </a:ext>
            </a:extLst>
          </p:cNvPr>
          <p:cNvSpPr/>
          <p:nvPr/>
        </p:nvSpPr>
        <p:spPr>
          <a:xfrm>
            <a:off x="8822440" y="5723635"/>
            <a:ext cx="3209503" cy="417032"/>
          </a:xfrm>
          <a:prstGeom prst="wedgeRoundRectCallout">
            <a:avLst>
              <a:gd name="adj1" fmla="val -36704"/>
              <a:gd name="adj2" fmla="val -97447"/>
              <a:gd name="adj3" fmla="val 16667"/>
            </a:avLst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ja-JP" sz="1600" dirty="0"/>
              <a:t>Find voltage without current!</a:t>
            </a:r>
            <a:endParaRPr kumimoji="1" lang="en-US" sz="1600" dirty="0">
              <a:ea typeface="Yu Gothic" panose="020B0400000000000000" pitchFamily="34" charset="-128"/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37C8A110-89BC-48A2-872A-2A76BB69E2E3}"/>
              </a:ext>
            </a:extLst>
          </p:cNvPr>
          <p:cNvSpPr/>
          <p:nvPr/>
        </p:nvSpPr>
        <p:spPr>
          <a:xfrm>
            <a:off x="6718406" y="4549347"/>
            <a:ext cx="2603566" cy="8858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708DFA5E-7A70-4807-90C8-393986511B7D}"/>
              </a:ext>
            </a:extLst>
          </p:cNvPr>
          <p:cNvSpPr/>
          <p:nvPr/>
        </p:nvSpPr>
        <p:spPr>
          <a:xfrm>
            <a:off x="6718406" y="3583510"/>
            <a:ext cx="2603566" cy="88585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1FC68DD0-35BC-4984-BE8C-D0056EAAF5E4}"/>
                  </a:ext>
                </a:extLst>
              </p:cNvPr>
              <p:cNvSpPr txBox="1"/>
              <p:nvPr/>
            </p:nvSpPr>
            <p:spPr>
              <a:xfrm>
                <a:off x="5332900" y="3813481"/>
                <a:ext cx="15261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20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=</m:t>
                      </m:r>
                      <m:r>
                        <a:rPr kumimoji="1" lang="en-US" altLang="ja-JP" sz="20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𝐼</m:t>
                      </m:r>
                      <m:sSub>
                        <m:sSubPr>
                          <m:ctrlPr>
                            <a:rPr kumimoji="1" lang="en-US" altLang="ja-JP" sz="2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2000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=</m:t>
                      </m:r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1FC68DD0-35BC-4984-BE8C-D0056EAAF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900" y="3813481"/>
                <a:ext cx="1526199" cy="400110"/>
              </a:xfrm>
              <a:prstGeom prst="rect">
                <a:avLst/>
              </a:prstGeom>
              <a:blipFill>
                <a:blip r:embed="rId1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3801B76D-90C8-4AEF-861B-23B13B23A67F}"/>
                  </a:ext>
                </a:extLst>
              </p:cNvPr>
              <p:cNvSpPr txBox="1"/>
              <p:nvPr/>
            </p:nvSpPr>
            <p:spPr>
              <a:xfrm>
                <a:off x="5332900" y="4792220"/>
                <a:ext cx="22024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20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ja-JP" sz="2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𝑉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2000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=</m:t>
                      </m:r>
                      <m:r>
                        <a:rPr kumimoji="1" lang="en-US" altLang="ja-JP" sz="2000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𝐼</m:t>
                      </m:r>
                      <m:sSub>
                        <m:sSubPr>
                          <m:ctrlPr>
                            <a:rPr kumimoji="1" lang="en-US" altLang="ja-JP" sz="20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</m:ctrlPr>
                        </m:sSubPr>
                        <m:e>
                          <m:r>
                            <a:rPr kumimoji="1" lang="en-US" altLang="ja-JP" sz="20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2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Yu Gothic" panose="020B0400000000000000" pitchFamily="34" charset="-128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2000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</a:rPr>
                        <m:t>=</m:t>
                      </m:r>
                    </m:oMath>
                  </m:oMathPara>
                </a14:m>
                <a:endParaRPr lang="ja-JP" altLang="en-US" sz="2000" dirty="0"/>
              </a:p>
            </p:txBody>
          </p:sp>
        </mc:Choice>
        <mc:Fallback xmlns="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3801B76D-90C8-4AEF-861B-23B13B23A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900" y="4792220"/>
                <a:ext cx="2202426" cy="400110"/>
              </a:xfrm>
              <a:prstGeom prst="rect">
                <a:avLst/>
              </a:prstGeom>
              <a:blipFill>
                <a:blip r:embed="rId11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1172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1945F6EE-24DE-4E1D-AEAF-382CDBE397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ECA72-7C51-4053-A00F-47BEF0418ED9}" type="slidenum">
              <a:rPr lang="ja-JP" altLang="en-US" sz="2800" smtClean="0"/>
              <a:pPr/>
              <a:t>10</a:t>
            </a:fld>
            <a:endParaRPr lang="ja-JP" altLang="en-US" sz="2000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1512411-25D3-4464-8CAD-9318F11E7C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5D39A32-303D-48F6-915D-721C63C04534}" type="datetime1">
              <a:rPr lang="ja-JP" altLang="en-US" smtClean="0"/>
              <a:t>2025/4/28</a:t>
            </a:fld>
            <a:endParaRPr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7AC6075-47E6-4FA1-9EAA-149E9D3B8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Current Divider Rule</a:t>
            </a:r>
            <a:endParaRPr kumimoji="1" lang="ja-JP" altLang="en-US" dirty="0"/>
          </a:p>
        </p:txBody>
      </p:sp>
      <p:grpSp>
        <p:nvGrpSpPr>
          <p:cNvPr id="9" name="グループ化 1">
            <a:extLst>
              <a:ext uri="{FF2B5EF4-FFF2-40B4-BE49-F238E27FC236}">
                <a16:creationId xmlns:a16="http://schemas.microsoft.com/office/drawing/2014/main" id="{9E0E084C-3B51-4312-BE2F-A3287ED67A99}"/>
              </a:ext>
            </a:extLst>
          </p:cNvPr>
          <p:cNvGrpSpPr/>
          <p:nvPr/>
        </p:nvGrpSpPr>
        <p:grpSpPr>
          <a:xfrm>
            <a:off x="242160" y="2704496"/>
            <a:ext cx="4337037" cy="1757837"/>
            <a:chOff x="200713" y="1205649"/>
            <a:chExt cx="4337037" cy="1757837"/>
          </a:xfrm>
        </p:grpSpPr>
        <p:cxnSp>
          <p:nvCxnSpPr>
            <p:cNvPr id="10" name="直線コネクタ 4">
              <a:extLst>
                <a:ext uri="{FF2B5EF4-FFF2-40B4-BE49-F238E27FC236}">
                  <a16:creationId xmlns:a16="http://schemas.microsoft.com/office/drawing/2014/main" id="{AA2E3B15-A3CB-4A7F-B538-9896C2876202}"/>
                </a:ext>
              </a:extLst>
            </p:cNvPr>
            <p:cNvCxnSpPr>
              <a:cxnSpLocks/>
            </p:cNvCxnSpPr>
            <p:nvPr/>
          </p:nvCxnSpPr>
          <p:spPr>
            <a:xfrm>
              <a:off x="2780741" y="1510511"/>
              <a:ext cx="0" cy="14406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正方形/長方形 5">
              <a:extLst>
                <a:ext uri="{FF2B5EF4-FFF2-40B4-BE49-F238E27FC236}">
                  <a16:creationId xmlns:a16="http://schemas.microsoft.com/office/drawing/2014/main" id="{9258DEF3-12DA-4C60-9020-740D8E7CC736}"/>
                </a:ext>
              </a:extLst>
            </p:cNvPr>
            <p:cNvSpPr/>
            <p:nvPr/>
          </p:nvSpPr>
          <p:spPr>
            <a:xfrm>
              <a:off x="2658825" y="1858680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円弧 6">
              <a:extLst>
                <a:ext uri="{FF2B5EF4-FFF2-40B4-BE49-F238E27FC236}">
                  <a16:creationId xmlns:a16="http://schemas.microsoft.com/office/drawing/2014/main" id="{497D5795-8488-455B-B11A-3E0C5C4250B7}"/>
                </a:ext>
              </a:extLst>
            </p:cNvPr>
            <p:cNvSpPr/>
            <p:nvPr/>
          </p:nvSpPr>
          <p:spPr>
            <a:xfrm>
              <a:off x="4001091" y="1905322"/>
              <a:ext cx="218936" cy="544589"/>
            </a:xfrm>
            <a:prstGeom prst="arc">
              <a:avLst>
                <a:gd name="adj1" fmla="val 16477136"/>
                <a:gd name="adj2" fmla="val 5035119"/>
              </a:avLst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cxnSp>
          <p:nvCxnSpPr>
            <p:cNvPr id="13" name="直線コネクタ 7">
              <a:extLst>
                <a:ext uri="{FF2B5EF4-FFF2-40B4-BE49-F238E27FC236}">
                  <a16:creationId xmlns:a16="http://schemas.microsoft.com/office/drawing/2014/main" id="{F4E2BE2B-5188-4271-915A-442382AA4590}"/>
                </a:ext>
              </a:extLst>
            </p:cNvPr>
            <p:cNvCxnSpPr>
              <a:cxnSpLocks/>
            </p:cNvCxnSpPr>
            <p:nvPr/>
          </p:nvCxnSpPr>
          <p:spPr>
            <a:xfrm>
              <a:off x="706493" y="1510511"/>
              <a:ext cx="1340747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コネクタ 8">
              <a:extLst>
                <a:ext uri="{FF2B5EF4-FFF2-40B4-BE49-F238E27FC236}">
                  <a16:creationId xmlns:a16="http://schemas.microsoft.com/office/drawing/2014/main" id="{E8B80691-93AA-4259-9E46-CD745360DA6F}"/>
                </a:ext>
              </a:extLst>
            </p:cNvPr>
            <p:cNvCxnSpPr>
              <a:cxnSpLocks/>
            </p:cNvCxnSpPr>
            <p:nvPr/>
          </p:nvCxnSpPr>
          <p:spPr>
            <a:xfrm>
              <a:off x="703953" y="2940627"/>
              <a:ext cx="138497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コネクタ 9">
              <a:extLst>
                <a:ext uri="{FF2B5EF4-FFF2-40B4-BE49-F238E27FC236}">
                  <a16:creationId xmlns:a16="http://schemas.microsoft.com/office/drawing/2014/main" id="{4384CEB1-5CD8-4EE3-AC19-8421C755E8CF}"/>
                </a:ext>
              </a:extLst>
            </p:cNvPr>
            <p:cNvCxnSpPr>
              <a:cxnSpLocks/>
            </p:cNvCxnSpPr>
            <p:nvPr/>
          </p:nvCxnSpPr>
          <p:spPr>
            <a:xfrm>
              <a:off x="3903492" y="1506145"/>
              <a:ext cx="0" cy="14406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コネクタ 10">
              <a:extLst>
                <a:ext uri="{FF2B5EF4-FFF2-40B4-BE49-F238E27FC236}">
                  <a16:creationId xmlns:a16="http://schemas.microsoft.com/office/drawing/2014/main" id="{E4E14147-E97C-4052-86DD-9EDA4D9F856C}"/>
                </a:ext>
              </a:extLst>
            </p:cNvPr>
            <p:cNvCxnSpPr>
              <a:cxnSpLocks/>
            </p:cNvCxnSpPr>
            <p:nvPr/>
          </p:nvCxnSpPr>
          <p:spPr>
            <a:xfrm>
              <a:off x="706493" y="1501102"/>
              <a:ext cx="0" cy="70884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コネクタ 11">
              <a:extLst>
                <a:ext uri="{FF2B5EF4-FFF2-40B4-BE49-F238E27FC236}">
                  <a16:creationId xmlns:a16="http://schemas.microsoft.com/office/drawing/2014/main" id="{F8718EC0-8C6F-454D-B1D1-B8375989D06B}"/>
                </a:ext>
              </a:extLst>
            </p:cNvPr>
            <p:cNvCxnSpPr>
              <a:cxnSpLocks/>
            </p:cNvCxnSpPr>
            <p:nvPr/>
          </p:nvCxnSpPr>
          <p:spPr>
            <a:xfrm>
              <a:off x="703953" y="2269662"/>
              <a:ext cx="0" cy="67711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コネクタ 12">
              <a:extLst>
                <a:ext uri="{FF2B5EF4-FFF2-40B4-BE49-F238E27FC236}">
                  <a16:creationId xmlns:a16="http://schemas.microsoft.com/office/drawing/2014/main" id="{4F52805D-F172-4D10-85D3-C9A53696297D}"/>
                </a:ext>
              </a:extLst>
            </p:cNvPr>
            <p:cNvCxnSpPr/>
            <p:nvPr/>
          </p:nvCxnSpPr>
          <p:spPr>
            <a:xfrm>
              <a:off x="650613" y="2269662"/>
              <a:ext cx="1117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3">
              <a:extLst>
                <a:ext uri="{FF2B5EF4-FFF2-40B4-BE49-F238E27FC236}">
                  <a16:creationId xmlns:a16="http://schemas.microsoft.com/office/drawing/2014/main" id="{50375424-08A8-492A-B580-69CCDA4B2D2F}"/>
                </a:ext>
              </a:extLst>
            </p:cNvPr>
            <p:cNvCxnSpPr>
              <a:cxnSpLocks/>
            </p:cNvCxnSpPr>
            <p:nvPr/>
          </p:nvCxnSpPr>
          <p:spPr>
            <a:xfrm>
              <a:off x="599813" y="2209947"/>
              <a:ext cx="2082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正方形/長方形 14">
              <a:extLst>
                <a:ext uri="{FF2B5EF4-FFF2-40B4-BE49-F238E27FC236}">
                  <a16:creationId xmlns:a16="http://schemas.microsoft.com/office/drawing/2014/main" id="{F64A2826-0A33-424D-8918-C5C30EC1A6F4}"/>
                </a:ext>
              </a:extLst>
            </p:cNvPr>
            <p:cNvSpPr/>
            <p:nvPr/>
          </p:nvSpPr>
          <p:spPr>
            <a:xfrm>
              <a:off x="3785995" y="1858680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直線コネクタ 15">
              <a:extLst>
                <a:ext uri="{FF2B5EF4-FFF2-40B4-BE49-F238E27FC236}">
                  <a16:creationId xmlns:a16="http://schemas.microsoft.com/office/drawing/2014/main" id="{A8FDC3AC-D230-44CF-BE51-37A02800D9C9}"/>
                </a:ext>
              </a:extLst>
            </p:cNvPr>
            <p:cNvCxnSpPr>
              <a:cxnSpLocks/>
              <a:stCxn id="23" idx="6"/>
            </p:cNvCxnSpPr>
            <p:nvPr/>
          </p:nvCxnSpPr>
          <p:spPr>
            <a:xfrm flipV="1">
              <a:off x="2099606" y="1510511"/>
              <a:ext cx="1799569" cy="91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コネクタ 16">
              <a:extLst>
                <a:ext uri="{FF2B5EF4-FFF2-40B4-BE49-F238E27FC236}">
                  <a16:creationId xmlns:a16="http://schemas.microsoft.com/office/drawing/2014/main" id="{A366B979-8972-4EF0-8946-A2F6DC4266D1}"/>
                </a:ext>
              </a:extLst>
            </p:cNvPr>
            <p:cNvCxnSpPr>
              <a:cxnSpLocks/>
            </p:cNvCxnSpPr>
            <p:nvPr/>
          </p:nvCxnSpPr>
          <p:spPr>
            <a:xfrm>
              <a:off x="2151380" y="2942647"/>
              <a:ext cx="1755417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楕円 17">
              <a:extLst>
                <a:ext uri="{FF2B5EF4-FFF2-40B4-BE49-F238E27FC236}">
                  <a16:creationId xmlns:a16="http://schemas.microsoft.com/office/drawing/2014/main" id="{9AE5A9BF-07DC-4BE4-880B-946599E8EB1E}"/>
                </a:ext>
              </a:extLst>
            </p:cNvPr>
            <p:cNvSpPr/>
            <p:nvPr/>
          </p:nvSpPr>
          <p:spPr>
            <a:xfrm>
              <a:off x="2053887" y="1488561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24" name="楕円 18">
              <a:extLst>
                <a:ext uri="{FF2B5EF4-FFF2-40B4-BE49-F238E27FC236}">
                  <a16:creationId xmlns:a16="http://schemas.microsoft.com/office/drawing/2014/main" id="{0174909C-A3CE-48F7-8BFC-4C43D9FF67E0}"/>
                </a:ext>
              </a:extLst>
            </p:cNvPr>
            <p:cNvSpPr/>
            <p:nvPr/>
          </p:nvSpPr>
          <p:spPr>
            <a:xfrm>
              <a:off x="2096103" y="2917767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テキスト ボックス 19">
                  <a:extLst>
                    <a:ext uri="{FF2B5EF4-FFF2-40B4-BE49-F238E27FC236}">
                      <a16:creationId xmlns:a16="http://schemas.microsoft.com/office/drawing/2014/main" id="{5431D574-D04F-4B69-A285-1F0996AB8192}"/>
                    </a:ext>
                  </a:extLst>
                </p:cNvPr>
                <p:cNvSpPr txBox="1"/>
                <p:nvPr/>
              </p:nvSpPr>
              <p:spPr>
                <a:xfrm>
                  <a:off x="200713" y="2115773"/>
                  <a:ext cx="22801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kumimoji="1" lang="ja-JP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テキスト ボックス 19">
                  <a:extLst>
                    <a:ext uri="{FF2B5EF4-FFF2-40B4-BE49-F238E27FC236}">
                      <a16:creationId xmlns:a16="http://schemas.microsoft.com/office/drawing/2014/main" id="{5431D574-D04F-4B69-A285-1F0996AB81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713" y="2115773"/>
                  <a:ext cx="228011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27027" r="-21622" b="-8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テキスト ボックス 20">
                  <a:extLst>
                    <a:ext uri="{FF2B5EF4-FFF2-40B4-BE49-F238E27FC236}">
                      <a16:creationId xmlns:a16="http://schemas.microsoft.com/office/drawing/2014/main" id="{7A8490ED-5162-4F05-A5AD-E40CE9381F83}"/>
                    </a:ext>
                  </a:extLst>
                </p:cNvPr>
                <p:cNvSpPr txBox="1"/>
                <p:nvPr/>
              </p:nvSpPr>
              <p:spPr>
                <a:xfrm>
                  <a:off x="4028297" y="1500886"/>
                  <a:ext cx="26013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テキスト ボックス 20">
                  <a:extLst>
                    <a:ext uri="{FF2B5EF4-FFF2-40B4-BE49-F238E27FC236}">
                      <a16:creationId xmlns:a16="http://schemas.microsoft.com/office/drawing/2014/main" id="{31375635-8587-B88E-C94D-89447544E2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8297" y="1500886"/>
                  <a:ext cx="260135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23256" r="-9302" b="-156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直線矢印コネクタ 21">
              <a:extLst>
                <a:ext uri="{FF2B5EF4-FFF2-40B4-BE49-F238E27FC236}">
                  <a16:creationId xmlns:a16="http://schemas.microsoft.com/office/drawing/2014/main" id="{6A0AF88B-BC8B-4CCE-8E1E-7C84BCFB1944}"/>
                </a:ext>
              </a:extLst>
            </p:cNvPr>
            <p:cNvCxnSpPr>
              <a:cxnSpLocks/>
            </p:cNvCxnSpPr>
            <p:nvPr/>
          </p:nvCxnSpPr>
          <p:spPr>
            <a:xfrm>
              <a:off x="3984869" y="1385424"/>
              <a:ext cx="0" cy="349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テキスト ボックス 22">
                  <a:extLst>
                    <a:ext uri="{FF2B5EF4-FFF2-40B4-BE49-F238E27FC236}">
                      <a16:creationId xmlns:a16="http://schemas.microsoft.com/office/drawing/2014/main" id="{493A7961-43C5-4E59-B144-CB3093DE19CF}"/>
                    </a:ext>
                  </a:extLst>
                </p:cNvPr>
                <p:cNvSpPr txBox="1"/>
                <p:nvPr/>
              </p:nvSpPr>
              <p:spPr>
                <a:xfrm>
                  <a:off x="4234141" y="2187284"/>
                  <a:ext cx="30360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テキスト ボックス 22">
                  <a:extLst>
                    <a:ext uri="{FF2B5EF4-FFF2-40B4-BE49-F238E27FC236}">
                      <a16:creationId xmlns:a16="http://schemas.microsoft.com/office/drawing/2014/main" id="{5910C9C0-2D50-0865-28F5-C40F068708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141" y="2187284"/>
                  <a:ext cx="303609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20408" r="-8163" b="-156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線コネクタ 23">
              <a:extLst>
                <a:ext uri="{FF2B5EF4-FFF2-40B4-BE49-F238E27FC236}">
                  <a16:creationId xmlns:a16="http://schemas.microsoft.com/office/drawing/2014/main" id="{79305C99-BBE5-49D5-BBDA-90B8ECF1A523}"/>
                </a:ext>
              </a:extLst>
            </p:cNvPr>
            <p:cNvCxnSpPr/>
            <p:nvPr/>
          </p:nvCxnSpPr>
          <p:spPr>
            <a:xfrm flipH="1">
              <a:off x="3729990" y="1392837"/>
              <a:ext cx="2548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円弧 24">
              <a:extLst>
                <a:ext uri="{FF2B5EF4-FFF2-40B4-BE49-F238E27FC236}">
                  <a16:creationId xmlns:a16="http://schemas.microsoft.com/office/drawing/2014/main" id="{6C03CD7F-BB37-4629-99D9-6FB690D59894}"/>
                </a:ext>
              </a:extLst>
            </p:cNvPr>
            <p:cNvSpPr/>
            <p:nvPr/>
          </p:nvSpPr>
          <p:spPr>
            <a:xfrm flipH="1">
              <a:off x="482417" y="1749984"/>
              <a:ext cx="347314" cy="1067021"/>
            </a:xfrm>
            <a:prstGeom prst="arc">
              <a:avLst>
                <a:gd name="adj1" fmla="val 16477136"/>
                <a:gd name="adj2" fmla="val 5035119"/>
              </a:avLst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テキスト ボックス 25">
                  <a:extLst>
                    <a:ext uri="{FF2B5EF4-FFF2-40B4-BE49-F238E27FC236}">
                      <a16:creationId xmlns:a16="http://schemas.microsoft.com/office/drawing/2014/main" id="{3BC5A3E9-0CD6-4C4C-94FE-782B69B6EBE6}"/>
                    </a:ext>
                  </a:extLst>
                </p:cNvPr>
                <p:cNvSpPr txBox="1"/>
                <p:nvPr/>
              </p:nvSpPr>
              <p:spPr>
                <a:xfrm>
                  <a:off x="461341" y="1205649"/>
                  <a:ext cx="16363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kumimoji="1" lang="ja-JP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テキスト ボックス 25">
                  <a:extLst>
                    <a:ext uri="{FF2B5EF4-FFF2-40B4-BE49-F238E27FC236}">
                      <a16:creationId xmlns:a16="http://schemas.microsoft.com/office/drawing/2014/main" id="{D1C9504E-0DEE-AC08-833C-3D0766C8AD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41" y="1205649"/>
                  <a:ext cx="163635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37037" r="-29630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線矢印コネクタ 26">
              <a:extLst>
                <a:ext uri="{FF2B5EF4-FFF2-40B4-BE49-F238E27FC236}">
                  <a16:creationId xmlns:a16="http://schemas.microsoft.com/office/drawing/2014/main" id="{D59FC9D1-2A22-43AC-96E2-B2024D8BCB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856" y="1398432"/>
              <a:ext cx="29771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27">
              <a:extLst>
                <a:ext uri="{FF2B5EF4-FFF2-40B4-BE49-F238E27FC236}">
                  <a16:creationId xmlns:a16="http://schemas.microsoft.com/office/drawing/2014/main" id="{256131B6-C3A2-4A98-928B-42BB73560270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96262" y="1519875"/>
              <a:ext cx="2548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円弧 28">
              <a:extLst>
                <a:ext uri="{FF2B5EF4-FFF2-40B4-BE49-F238E27FC236}">
                  <a16:creationId xmlns:a16="http://schemas.microsoft.com/office/drawing/2014/main" id="{34FC55B8-525E-4DBF-8B46-A0605B55EE21}"/>
                </a:ext>
              </a:extLst>
            </p:cNvPr>
            <p:cNvSpPr/>
            <p:nvPr/>
          </p:nvSpPr>
          <p:spPr>
            <a:xfrm>
              <a:off x="2867849" y="1902053"/>
              <a:ext cx="218936" cy="544589"/>
            </a:xfrm>
            <a:prstGeom prst="arc">
              <a:avLst>
                <a:gd name="adj1" fmla="val 16477136"/>
                <a:gd name="adj2" fmla="val 5035119"/>
              </a:avLst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テキスト ボックス 29">
                  <a:extLst>
                    <a:ext uri="{FF2B5EF4-FFF2-40B4-BE49-F238E27FC236}">
                      <a16:creationId xmlns:a16="http://schemas.microsoft.com/office/drawing/2014/main" id="{F1087E91-9CBA-4977-AFFF-948AE2288DCB}"/>
                    </a:ext>
                  </a:extLst>
                </p:cNvPr>
                <p:cNvSpPr txBox="1"/>
                <p:nvPr/>
              </p:nvSpPr>
              <p:spPr>
                <a:xfrm>
                  <a:off x="3092857" y="2169643"/>
                  <a:ext cx="29764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テキスト ボックス 29">
                  <a:extLst>
                    <a:ext uri="{FF2B5EF4-FFF2-40B4-BE49-F238E27FC236}">
                      <a16:creationId xmlns:a16="http://schemas.microsoft.com/office/drawing/2014/main" id="{900FE763-A10B-B330-9B1B-32843F078D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2857" y="2169643"/>
                  <a:ext cx="297646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18367" r="-6122" b="-137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テキスト ボックス 30">
                  <a:extLst>
                    <a:ext uri="{FF2B5EF4-FFF2-40B4-BE49-F238E27FC236}">
                      <a16:creationId xmlns:a16="http://schemas.microsoft.com/office/drawing/2014/main" id="{49D18BF0-7D3E-439D-9C89-219973FEB6F2}"/>
                    </a:ext>
                  </a:extLst>
                </p:cNvPr>
                <p:cNvSpPr txBox="1"/>
                <p:nvPr/>
              </p:nvSpPr>
              <p:spPr>
                <a:xfrm>
                  <a:off x="3756608" y="2087057"/>
                  <a:ext cx="33650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34" name="テキスト ボックス 30">
                  <a:extLst>
                    <a:ext uri="{FF2B5EF4-FFF2-40B4-BE49-F238E27FC236}">
                      <a16:creationId xmlns:a16="http://schemas.microsoft.com/office/drawing/2014/main" id="{1E350BB5-F453-7783-C1FC-4D585A7A24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6608" y="2087057"/>
                  <a:ext cx="336502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16364" r="-9091"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テキスト ボックス 31">
                  <a:extLst>
                    <a:ext uri="{FF2B5EF4-FFF2-40B4-BE49-F238E27FC236}">
                      <a16:creationId xmlns:a16="http://schemas.microsoft.com/office/drawing/2014/main" id="{C8D8C70A-2FCE-401D-9D89-31AF5DE2FB23}"/>
                    </a:ext>
                  </a:extLst>
                </p:cNvPr>
                <p:cNvSpPr txBox="1"/>
                <p:nvPr/>
              </p:nvSpPr>
              <p:spPr>
                <a:xfrm>
                  <a:off x="2596748" y="2056540"/>
                  <a:ext cx="378244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35" name="テキスト ボックス 31">
                  <a:extLst>
                    <a:ext uri="{FF2B5EF4-FFF2-40B4-BE49-F238E27FC236}">
                      <a16:creationId xmlns:a16="http://schemas.microsoft.com/office/drawing/2014/main" id="{38731B1E-FBB1-FB01-4904-3D1CEB1CD2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6748" y="2056540"/>
                  <a:ext cx="378244" cy="307777"/>
                </a:xfrm>
                <a:prstGeom prst="rect">
                  <a:avLst/>
                </a:prstGeom>
                <a:blipFill>
                  <a:blip r:embed="rId10"/>
                  <a:stretch>
                    <a:fillRect l="-8065"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楕円 37">
              <a:extLst>
                <a:ext uri="{FF2B5EF4-FFF2-40B4-BE49-F238E27FC236}">
                  <a16:creationId xmlns:a16="http://schemas.microsoft.com/office/drawing/2014/main" id="{5BEDC36D-DA5A-4444-A6E3-4C60A0F02C36}"/>
                </a:ext>
              </a:extLst>
            </p:cNvPr>
            <p:cNvSpPr/>
            <p:nvPr/>
          </p:nvSpPr>
          <p:spPr>
            <a:xfrm>
              <a:off x="2760242" y="148765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sp>
          <p:nvSpPr>
            <p:cNvPr id="39" name="楕円 38">
              <a:extLst>
                <a:ext uri="{FF2B5EF4-FFF2-40B4-BE49-F238E27FC236}">
                  <a16:creationId xmlns:a16="http://schemas.microsoft.com/office/drawing/2014/main" id="{FE6A680A-8E0C-4C76-8C28-BE6B468B1E5A}"/>
                </a:ext>
              </a:extLst>
            </p:cNvPr>
            <p:cNvSpPr/>
            <p:nvPr/>
          </p:nvSpPr>
          <p:spPr>
            <a:xfrm>
              <a:off x="2758548" y="291776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A3B2E2B9-C71C-431C-84B3-DC40228C2811}"/>
                </a:ext>
              </a:extLst>
            </p:cNvPr>
            <p:cNvCxnSpPr>
              <a:cxnSpLocks/>
            </p:cNvCxnSpPr>
            <p:nvPr/>
          </p:nvCxnSpPr>
          <p:spPr>
            <a:xfrm>
              <a:off x="2867849" y="1534280"/>
              <a:ext cx="0" cy="2259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39">
            <a:extLst>
              <a:ext uri="{FF2B5EF4-FFF2-40B4-BE49-F238E27FC236}">
                <a16:creationId xmlns:a16="http://schemas.microsoft.com/office/drawing/2014/main" id="{A79047E1-3F17-46C2-A4FF-1A5A4C8E31C8}"/>
              </a:ext>
            </a:extLst>
          </p:cNvPr>
          <p:cNvSpPr txBox="1"/>
          <p:nvPr/>
        </p:nvSpPr>
        <p:spPr>
          <a:xfrm>
            <a:off x="626254" y="2024005"/>
            <a:ext cx="34766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ea typeface="Yu Gothic" panose="020B0400000000000000" pitchFamily="34" charset="-128"/>
              </a:rPr>
              <a:t>Two resistors in parallel </a:t>
            </a:r>
          </a:p>
          <a:p>
            <a:pPr algn="ctr"/>
            <a:r>
              <a:rPr lang="en-US" sz="2000" dirty="0">
                <a:ea typeface="Yu Gothic" panose="020B0400000000000000" pitchFamily="34" charset="-128"/>
              </a:rPr>
              <a:t>(</a:t>
            </a:r>
            <a:r>
              <a:rPr lang="en-US" sz="2000" dirty="0">
                <a:solidFill>
                  <a:schemeClr val="accent1"/>
                </a:solidFill>
                <a:ea typeface="Yu Gothic" panose="020B0400000000000000" pitchFamily="34" charset="-128"/>
              </a:rPr>
              <a:t>Current divider</a:t>
            </a:r>
            <a:r>
              <a:rPr lang="en-US" sz="2000" dirty="0">
                <a:ea typeface="Yu Gothic" panose="020B0400000000000000" pitchFamily="34" charset="-128"/>
              </a:rPr>
              <a:t>)</a:t>
            </a:r>
          </a:p>
        </p:txBody>
      </p:sp>
      <p:sp>
        <p:nvSpPr>
          <p:cNvPr id="43" name="TextBox 40">
            <a:extLst>
              <a:ext uri="{FF2B5EF4-FFF2-40B4-BE49-F238E27FC236}">
                <a16:creationId xmlns:a16="http://schemas.microsoft.com/office/drawing/2014/main" id="{9AF73BD5-E95C-4298-9141-0C3582204DE5}"/>
              </a:ext>
            </a:extLst>
          </p:cNvPr>
          <p:cNvSpPr txBox="1"/>
          <p:nvPr/>
        </p:nvSpPr>
        <p:spPr>
          <a:xfrm>
            <a:off x="2680067" y="266728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b="1" dirty="0">
                <a:solidFill>
                  <a:schemeClr val="accent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42014A5D-5044-48F3-82B0-22B5B4A9813D}"/>
                  </a:ext>
                </a:extLst>
              </p:cNvPr>
              <p:cNvSpPr txBox="1"/>
              <p:nvPr/>
            </p:nvSpPr>
            <p:spPr>
              <a:xfrm>
                <a:off x="4756606" y="1332791"/>
                <a:ext cx="7875893" cy="2575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en-US" altLang="ja-JP" sz="2000" dirty="0"/>
                  <a:t>Same voltage </a:t>
                </a:r>
                <a14:m>
                  <m:oMath xmlns:m="http://schemas.openxmlformats.org/officeDocument/2006/math">
                    <m:r>
                      <a:rPr lang="en-US" altLang="ja-JP" sz="2000" b="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ja-JP" sz="2000" dirty="0"/>
                  <a:t> on each branch: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ja-JP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ja-JP" sz="2000" dirty="0"/>
              </a:p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kumimoji="1" lang="en-US" altLang="ja-JP" sz="2000" dirty="0"/>
                  <a:t>Ohm’s law for each resistor</a:t>
                </a:r>
                <a:r>
                  <a:rPr lang="en-US" altLang="ja-JP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ja-JP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altLang="ja-JP" sz="2000" dirty="0"/>
              </a:p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en-US" altLang="ja-JP" sz="2000" dirty="0"/>
                  <a:t>Express the supply voltage in terms of the total current</a:t>
                </a:r>
                <a:br>
                  <a:rPr lang="en-US" altLang="ja-JP" sz="2000" dirty="0"/>
                </a:br>
                <a14:m>
                  <m:oMath xmlns:m="http://schemas.openxmlformats.org/officeDocument/2006/math">
                    <m:r>
                      <a:rPr kumimoji="1" lang="en-US" altLang="ja-JP" sz="2000" b="0" i="1" smtClean="0">
                        <a:latin typeface="Cambria Math" panose="02040503050406030204" pitchFamily="18" charset="0"/>
                        <a:ea typeface="Yu Gothic" panose="020B0400000000000000" pitchFamily="34" charset="-128"/>
                      </a:rPr>
                      <m:t>𝐼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  <a:ea typeface="Yu Gothic" panose="020B0400000000000000" pitchFamily="34" charset="-128"/>
                      </a:rPr>
                      <m:t>=</m:t>
                    </m:r>
                    <m:sSub>
                      <m:sSubPr>
                        <m:ctrlPr>
                          <a:rPr kumimoji="1" lang="en-US" altLang="ja-JP" sz="2000" i="1" smtClean="0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𝐼</m:t>
                        </m:r>
                      </m:e>
                      <m:sub>
                        <m:r>
                          <a:rPr kumimoji="1" lang="en-US" altLang="ja-JP" sz="2000" b="0" i="1" smtClean="0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1</m:t>
                        </m:r>
                      </m:sub>
                    </m:sSub>
                    <m:r>
                      <a:rPr kumimoji="1" lang="en-US" altLang="ja-JP" sz="2000" b="0" i="1" smtClean="0">
                        <a:latin typeface="Cambria Math" panose="02040503050406030204" pitchFamily="18" charset="0"/>
                        <a:ea typeface="Yu Gothic" panose="020B0400000000000000" pitchFamily="34" charset="-128"/>
                      </a:rPr>
                      <m:t>+</m:t>
                    </m:r>
                    <m:sSub>
                      <m:sSubPr>
                        <m:ctrlPr>
                          <a:rPr lang="en-US" altLang="ja-JP" sz="2000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</m:ctrlPr>
                      </m:sSubPr>
                      <m:e>
                        <m:r>
                          <a:rPr lang="en-US" altLang="ja-JP" sz="2000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𝐼</m:t>
                        </m:r>
                      </m:e>
                      <m:sub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2</m:t>
                        </m:r>
                      </m:sub>
                    </m:sSub>
                    <m:r>
                      <a:rPr kumimoji="1" lang="en-US" altLang="ja-JP" sz="2000" b="0" i="1" smtClean="0">
                        <a:latin typeface="Cambria Math" panose="02040503050406030204" pitchFamily="18" charset="0"/>
                        <a:ea typeface="Yu Gothic" panose="020B0400000000000000" pitchFamily="34" charset="-128"/>
                      </a:rPr>
                      <m:t>=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  <a:ea typeface="Yu Gothic" panose="020B0400000000000000" pitchFamily="34" charset="-128"/>
                      </a:rPr>
                      <m:t>𝐸</m:t>
                    </m:r>
                    <m:d>
                      <m:dPr>
                        <m:ctrlPr>
                          <a:rPr kumimoji="1" lang="en-US" altLang="ja-JP" sz="2000" b="0" i="1" smtClean="0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</m:ctrlPr>
                          </m:fPr>
                          <m:num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  <a:ea typeface="Yu Gothic" panose="020B04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  <a:ea typeface="Yu Gothic" panose="020B0400000000000000" pitchFamily="34" charset="-128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  <a:ea typeface="Yu Gothic" panose="020B0400000000000000" pitchFamily="34" charset="-128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ja-JP" sz="2000" b="0" i="1" smtClean="0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+</m:t>
                        </m:r>
                        <m:f>
                          <m:f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</m:ctrlPr>
                          </m:fPr>
                          <m:num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ja-JP" sz="2000" i="1">
                                    <a:latin typeface="Cambria Math" panose="02040503050406030204" pitchFamily="18" charset="0"/>
                                    <a:ea typeface="Yu Gothic" panose="020B04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000" i="1">
                                    <a:latin typeface="Cambria Math" panose="02040503050406030204" pitchFamily="18" charset="0"/>
                                    <a:ea typeface="Yu Gothic" panose="020B0400000000000000" pitchFamily="34" charset="-128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ja-JP" sz="2000" b="0" i="1" smtClean="0">
                                    <a:latin typeface="Cambria Math" panose="02040503050406030204" pitchFamily="18" charset="0"/>
                                    <a:ea typeface="Yu Gothic" panose="020B0400000000000000" pitchFamily="34" charset="-128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kumimoji="1" lang="en-US" altLang="ja-JP" sz="2000" b="0" i="1" smtClean="0">
                        <a:latin typeface="Cambria Math" panose="02040503050406030204" pitchFamily="18" charset="0"/>
                        <a:ea typeface="Yu Gothic" panose="020B0400000000000000" pitchFamily="34" charset="-128"/>
                      </a:rPr>
                      <m:t>=</m:t>
                    </m:r>
                    <m:r>
                      <a:rPr kumimoji="1" lang="en-US" altLang="ja-JP" sz="2000" b="0" i="1" smtClean="0">
                        <a:latin typeface="Cambria Math" panose="02040503050406030204" pitchFamily="18" charset="0"/>
                        <a:ea typeface="Yu Gothic" panose="020B0400000000000000" pitchFamily="34" charset="-128"/>
                      </a:rPr>
                      <m:t>𝐸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Yu Gothic" panose="020B0400000000000000" pitchFamily="34" charset="-128"/>
                      </a:rPr>
                      <m:t>  </m:t>
                    </m:r>
                    <m:r>
                      <a:rPr lang="en-US" altLang="ja-JP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f>
                      <m:fPr>
                        <m:ctrlPr>
                          <a:rPr lang="en-US" altLang="ja-JP" sz="2000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2000" i="1">
                            <a:latin typeface="Cambria Math" panose="02040503050406030204" pitchFamily="18" charset="0"/>
                            <a:ea typeface="Yu Gothic" panose="020B0400000000000000" pitchFamily="34" charset="-128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sz="2000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ja-JP" sz="2000" i="1">
                                <a:latin typeface="Cambria Math" panose="02040503050406030204" pitchFamily="18" charset="0"/>
                                <a:ea typeface="Yu Gothic" panose="020B0400000000000000" pitchFamily="34" charset="-128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altLang="ja-JP" sz="2000" dirty="0"/>
              </a:p>
              <a:p>
                <a:pPr marL="342900" indent="-342900">
                  <a:lnSpc>
                    <a:spcPct val="120000"/>
                  </a:lnSpc>
                  <a:buAutoNum type="arabicPeriod"/>
                </a:pPr>
                <a:r>
                  <a:rPr lang="en-US" altLang="ja-JP" sz="2000" dirty="0"/>
                  <a:t>Substitute </a:t>
                </a:r>
                <a14:m>
                  <m:oMath xmlns:m="http://schemas.openxmlformats.org/officeDocument/2006/math">
                    <m:r>
                      <a:rPr lang="en-US" altLang="ja-JP" sz="20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ja-JP" sz="2000" dirty="0"/>
                  <a:t> back into the branch currents</a:t>
                </a:r>
                <a:endParaRPr lang="en-US" altLang="ja-JP" sz="20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42014A5D-5044-48F3-82B0-22B5B4A98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606" y="1332791"/>
                <a:ext cx="7875893" cy="2575962"/>
              </a:xfrm>
              <a:prstGeom prst="rect">
                <a:avLst/>
              </a:prstGeom>
              <a:blipFill>
                <a:blip r:embed="rId11"/>
                <a:stretch>
                  <a:fillRect l="-1238" t="-3081" b="-473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Speech Bubble: Rectangle with Corners Rounded 84">
                <a:extLst>
                  <a:ext uri="{FF2B5EF4-FFF2-40B4-BE49-F238E27FC236}">
                    <a16:creationId xmlns:a16="http://schemas.microsoft.com/office/drawing/2014/main" id="{6DE73E5C-43BD-491E-A28D-DD0B9B6F07DD}"/>
                  </a:ext>
                </a:extLst>
              </p:cNvPr>
              <p:cNvSpPr/>
              <p:nvPr/>
            </p:nvSpPr>
            <p:spPr>
              <a:xfrm>
                <a:off x="8524960" y="5538223"/>
                <a:ext cx="2816767" cy="592396"/>
              </a:xfrm>
              <a:prstGeom prst="wedgeRoundRectCallout">
                <a:avLst>
                  <a:gd name="adj1" fmla="val -48652"/>
                  <a:gd name="adj2" fmla="val -87210"/>
                  <a:gd name="adj3" fmla="val 16667"/>
                </a:avLst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600" dirty="0"/>
                  <a:t>Find branch current without solving for </a:t>
                </a:r>
                <a14:m>
                  <m:oMath xmlns:m="http://schemas.openxmlformats.org/officeDocument/2006/math">
                    <m:r>
                      <a:rPr lang="en-US" altLang="ja-JP" sz="16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ja-JP" sz="1600" dirty="0"/>
                  <a:t>!</a:t>
                </a:r>
                <a:endParaRPr kumimoji="1" lang="en-US" sz="1600" dirty="0"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45" name="Speech Bubble: Rectangle with Corners Rounded 84">
                <a:extLst>
                  <a:ext uri="{FF2B5EF4-FFF2-40B4-BE49-F238E27FC236}">
                    <a16:creationId xmlns:a16="http://schemas.microsoft.com/office/drawing/2014/main" id="{6DE73E5C-43BD-491E-A28D-DD0B9B6F07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960" y="5538223"/>
                <a:ext cx="2816767" cy="592396"/>
              </a:xfrm>
              <a:prstGeom prst="wedgeRoundRectCallout">
                <a:avLst>
                  <a:gd name="adj1" fmla="val -48652"/>
                  <a:gd name="adj2" fmla="val -87210"/>
                  <a:gd name="adj3" fmla="val 16667"/>
                </a:avLst>
              </a:prstGeom>
              <a:blipFill>
                <a:blip r:embed="rId12"/>
                <a:stretch>
                  <a:fillRect b="-8029"/>
                </a:stretch>
              </a:blipFill>
              <a:ln w="9525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E5A5DC15-BE57-4C8E-BB51-FE6A7CAFB1DA}"/>
              </a:ext>
            </a:extLst>
          </p:cNvPr>
          <p:cNvSpPr/>
          <p:nvPr/>
        </p:nvSpPr>
        <p:spPr>
          <a:xfrm>
            <a:off x="5773046" y="5082327"/>
            <a:ext cx="2603566" cy="8858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1FE7EFD0-927F-4567-A9C5-E429E1231AFE}"/>
              </a:ext>
            </a:extLst>
          </p:cNvPr>
          <p:cNvSpPr/>
          <p:nvPr/>
        </p:nvSpPr>
        <p:spPr>
          <a:xfrm>
            <a:off x="5773046" y="4021644"/>
            <a:ext cx="2603566" cy="88585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7BBF603-3981-4C35-8417-530FD1941C0C}"/>
                  </a:ext>
                </a:extLst>
              </p:cNvPr>
              <p:cNvSpPr txBox="1"/>
              <p:nvPr/>
            </p:nvSpPr>
            <p:spPr>
              <a:xfrm>
                <a:off x="5143925" y="4216527"/>
                <a:ext cx="704950" cy="400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000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br>
                  <a:rPr lang="en-US" altLang="ja-JP" sz="2000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Cambria Math" panose="02040503050406030204" pitchFamily="18" charset="0"/>
                  </a:rPr>
                </a:br>
                <a:endParaRPr lang="ja-JP" altLang="en-US" sz="2000" dirty="0"/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67BBF603-3981-4C35-8417-530FD194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3925" y="4216527"/>
                <a:ext cx="704950" cy="400174"/>
              </a:xfrm>
              <a:prstGeom prst="rect">
                <a:avLst/>
              </a:prstGeom>
              <a:blipFill>
                <a:blip r:embed="rId1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5543A0EE-B195-4007-BF8B-680802F32A5E}"/>
                  </a:ext>
                </a:extLst>
              </p:cNvPr>
              <p:cNvSpPr txBox="1"/>
              <p:nvPr/>
            </p:nvSpPr>
            <p:spPr>
              <a:xfrm>
                <a:off x="5122752" y="5267515"/>
                <a:ext cx="94432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0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2000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ja-JP" sz="20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sz="2000" i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49" name="テキスト ボックス 48">
                <a:extLst>
                  <a:ext uri="{FF2B5EF4-FFF2-40B4-BE49-F238E27FC236}">
                    <a16:creationId xmlns:a16="http://schemas.microsoft.com/office/drawing/2014/main" id="{5543A0EE-B195-4007-BF8B-680802F32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752" y="5267515"/>
                <a:ext cx="944323" cy="400110"/>
              </a:xfrm>
              <a:prstGeom prst="rect">
                <a:avLst/>
              </a:prstGeom>
              <a:blipFill>
                <a:blip r:embed="rId1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068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F5A2FF72-1108-435D-939C-056E192E90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ECA72-7C51-4053-A00F-47BEF0418ED9}" type="slidenum">
              <a:rPr lang="ja-JP" altLang="en-US" sz="2800" smtClean="0"/>
              <a:pPr/>
              <a:t>11</a:t>
            </a:fld>
            <a:endParaRPr lang="ja-JP" altLang="en-US" sz="2000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7D1A503-B146-45B5-A577-A514DD0EAD9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5D39A32-303D-48F6-915D-721C63C04534}" type="datetime1">
              <a:rPr lang="ja-JP" altLang="en-US" smtClean="0"/>
              <a:t>2025/4/28</a:t>
            </a:fld>
            <a:endParaRPr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72C9410C-D6B7-4BFA-90FA-329A9AE7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Exercise</a:t>
            </a:r>
            <a:endParaRPr kumimoji="1" lang="ja-JP" altLang="en-US" dirty="0"/>
          </a:p>
        </p:txBody>
      </p:sp>
      <p:grpSp>
        <p:nvGrpSpPr>
          <p:cNvPr id="7" name="Group 75">
            <a:extLst>
              <a:ext uri="{FF2B5EF4-FFF2-40B4-BE49-F238E27FC236}">
                <a16:creationId xmlns:a16="http://schemas.microsoft.com/office/drawing/2014/main" id="{6D3DF79A-3D6F-441B-B937-53FB8565B6F7}"/>
              </a:ext>
            </a:extLst>
          </p:cNvPr>
          <p:cNvGrpSpPr/>
          <p:nvPr/>
        </p:nvGrpSpPr>
        <p:grpSpPr>
          <a:xfrm>
            <a:off x="6884807" y="1319769"/>
            <a:ext cx="4878105" cy="2109231"/>
            <a:chOff x="258015" y="1913614"/>
            <a:chExt cx="4878105" cy="2109231"/>
          </a:xfrm>
        </p:grpSpPr>
        <p:cxnSp>
          <p:nvCxnSpPr>
            <p:cNvPr id="8" name="直線コネクタ 4">
              <a:extLst>
                <a:ext uri="{FF2B5EF4-FFF2-40B4-BE49-F238E27FC236}">
                  <a16:creationId xmlns:a16="http://schemas.microsoft.com/office/drawing/2014/main" id="{2DC094C7-0579-4D94-89B3-9F7D6F291A90}"/>
                </a:ext>
              </a:extLst>
            </p:cNvPr>
            <p:cNvCxnSpPr>
              <a:cxnSpLocks/>
            </p:cNvCxnSpPr>
            <p:nvPr/>
          </p:nvCxnSpPr>
          <p:spPr>
            <a:xfrm>
              <a:off x="3359582" y="2569870"/>
              <a:ext cx="0" cy="14406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正方形/長方形 5">
              <a:extLst>
                <a:ext uri="{FF2B5EF4-FFF2-40B4-BE49-F238E27FC236}">
                  <a16:creationId xmlns:a16="http://schemas.microsoft.com/office/drawing/2014/main" id="{ED7C6525-EA26-434D-9F31-C309AFA0EF56}"/>
                </a:ext>
              </a:extLst>
            </p:cNvPr>
            <p:cNvSpPr/>
            <p:nvPr/>
          </p:nvSpPr>
          <p:spPr>
            <a:xfrm>
              <a:off x="3237666" y="2918039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5337E65F-A4B3-4910-B884-7FEABA8D4F61}"/>
                </a:ext>
              </a:extLst>
            </p:cNvPr>
            <p:cNvCxnSpPr>
              <a:cxnSpLocks/>
            </p:cNvCxnSpPr>
            <p:nvPr/>
          </p:nvCxnSpPr>
          <p:spPr>
            <a:xfrm>
              <a:off x="4482333" y="2565504"/>
              <a:ext cx="0" cy="14406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2BC6D677-45FB-4356-927B-37BC781C1BDE}"/>
                </a:ext>
              </a:extLst>
            </p:cNvPr>
            <p:cNvCxnSpPr>
              <a:cxnSpLocks/>
            </p:cNvCxnSpPr>
            <p:nvPr/>
          </p:nvCxnSpPr>
          <p:spPr>
            <a:xfrm>
              <a:off x="1285334" y="2560461"/>
              <a:ext cx="0" cy="70884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F3B8CD85-5156-4371-A7E2-EF82A775DB6F}"/>
                </a:ext>
              </a:extLst>
            </p:cNvPr>
            <p:cNvCxnSpPr>
              <a:cxnSpLocks/>
            </p:cNvCxnSpPr>
            <p:nvPr/>
          </p:nvCxnSpPr>
          <p:spPr>
            <a:xfrm>
              <a:off x="1282794" y="3329021"/>
              <a:ext cx="0" cy="67711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C033CCB3-8F83-4399-A8E5-D543EC61744C}"/>
                </a:ext>
              </a:extLst>
            </p:cNvPr>
            <p:cNvCxnSpPr/>
            <p:nvPr/>
          </p:nvCxnSpPr>
          <p:spPr>
            <a:xfrm>
              <a:off x="1229454" y="3329021"/>
              <a:ext cx="1117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F5AF77DB-0226-4E71-B80D-A5353A29C754}"/>
                </a:ext>
              </a:extLst>
            </p:cNvPr>
            <p:cNvCxnSpPr>
              <a:cxnSpLocks/>
            </p:cNvCxnSpPr>
            <p:nvPr/>
          </p:nvCxnSpPr>
          <p:spPr>
            <a:xfrm>
              <a:off x="1178654" y="3269306"/>
              <a:ext cx="2082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9B25BA0C-0FF4-4BD5-9373-7B9DE9FF15B4}"/>
                </a:ext>
              </a:extLst>
            </p:cNvPr>
            <p:cNvSpPr/>
            <p:nvPr/>
          </p:nvSpPr>
          <p:spPr>
            <a:xfrm>
              <a:off x="4364836" y="2918039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FED715CA-5A2D-48F8-80FE-C6AD2C2F30A9}"/>
                </a:ext>
              </a:extLst>
            </p:cNvPr>
            <p:cNvCxnSpPr>
              <a:cxnSpLocks/>
            </p:cNvCxnSpPr>
            <p:nvPr/>
          </p:nvCxnSpPr>
          <p:spPr>
            <a:xfrm>
              <a:off x="1282794" y="2569870"/>
              <a:ext cx="319522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1B175EBD-36CB-40EE-9D82-885BB06A6B74}"/>
                </a:ext>
              </a:extLst>
            </p:cNvPr>
            <p:cNvCxnSpPr>
              <a:cxnSpLocks/>
            </p:cNvCxnSpPr>
            <p:nvPr/>
          </p:nvCxnSpPr>
          <p:spPr>
            <a:xfrm>
              <a:off x="1282794" y="4002006"/>
              <a:ext cx="320284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テキスト ボックス 19">
                  <a:extLst>
                    <a:ext uri="{FF2B5EF4-FFF2-40B4-BE49-F238E27FC236}">
                      <a16:creationId xmlns:a16="http://schemas.microsoft.com/office/drawing/2014/main" id="{E4A3725F-4F07-48BF-8F78-A4918CC41687}"/>
                    </a:ext>
                  </a:extLst>
                </p:cNvPr>
                <p:cNvSpPr txBox="1"/>
                <p:nvPr/>
              </p:nvSpPr>
              <p:spPr>
                <a:xfrm>
                  <a:off x="258015" y="3164012"/>
                  <a:ext cx="9035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kumimoji="1"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=12</m:t>
                        </m:r>
                        <m:r>
                          <m:rPr>
                            <m:sty m:val="p"/>
                          </m:rPr>
                          <a:rPr kumimoji="1" lang="en-US" altLang="ja-JP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oMath>
                    </m:oMathPara>
                  </a14:m>
                  <a:endParaRPr kumimoji="1" lang="ja-JP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テキスト ボックス 19">
                  <a:extLst>
                    <a:ext uri="{FF2B5EF4-FFF2-40B4-BE49-F238E27FC236}">
                      <a16:creationId xmlns:a16="http://schemas.microsoft.com/office/drawing/2014/main" id="{FC2188C0-61FE-A7B1-99BB-DF1BD6E92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015" y="3164012"/>
                  <a:ext cx="90351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369" r="-604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テキスト ボックス 20">
                  <a:extLst>
                    <a:ext uri="{FF2B5EF4-FFF2-40B4-BE49-F238E27FC236}">
                      <a16:creationId xmlns:a16="http://schemas.microsoft.com/office/drawing/2014/main" id="{29B1DDC2-7CDC-4395-8305-080AA7E63242}"/>
                    </a:ext>
                  </a:extLst>
                </p:cNvPr>
                <p:cNvSpPr txBox="1"/>
                <p:nvPr/>
              </p:nvSpPr>
              <p:spPr>
                <a:xfrm>
                  <a:off x="4607138" y="2560245"/>
                  <a:ext cx="24769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テキスト ボックス 20">
                  <a:extLst>
                    <a:ext uri="{FF2B5EF4-FFF2-40B4-BE49-F238E27FC236}">
                      <a16:creationId xmlns:a16="http://schemas.microsoft.com/office/drawing/2014/main" id="{49CF3404-4CA4-D85A-5DE8-FD7716D170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7138" y="2560245"/>
                  <a:ext cx="24769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0000" r="-7500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直線矢印コネクタ 21">
              <a:extLst>
                <a:ext uri="{FF2B5EF4-FFF2-40B4-BE49-F238E27FC236}">
                  <a16:creationId xmlns:a16="http://schemas.microsoft.com/office/drawing/2014/main" id="{30D42BD5-4F04-4933-B82A-230905487FB8}"/>
                </a:ext>
              </a:extLst>
            </p:cNvPr>
            <p:cNvCxnSpPr>
              <a:cxnSpLocks/>
            </p:cNvCxnSpPr>
            <p:nvPr/>
          </p:nvCxnSpPr>
          <p:spPr>
            <a:xfrm>
              <a:off x="4563710" y="2444783"/>
              <a:ext cx="0" cy="349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テキスト ボックス 22">
                  <a:extLst>
                    <a:ext uri="{FF2B5EF4-FFF2-40B4-BE49-F238E27FC236}">
                      <a16:creationId xmlns:a16="http://schemas.microsoft.com/office/drawing/2014/main" id="{5367D8AA-1069-4C1B-BCA8-03E684366D9C}"/>
                    </a:ext>
                  </a:extLst>
                </p:cNvPr>
                <p:cNvSpPr txBox="1"/>
                <p:nvPr/>
              </p:nvSpPr>
              <p:spPr>
                <a:xfrm>
                  <a:off x="4849439" y="3431493"/>
                  <a:ext cx="2866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テキスト ボックス 22">
                  <a:extLst>
                    <a:ext uri="{FF2B5EF4-FFF2-40B4-BE49-F238E27FC236}">
                      <a16:creationId xmlns:a16="http://schemas.microsoft.com/office/drawing/2014/main" id="{993D3062-B7C0-A13B-8348-CD7A93D1D4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9439" y="3431493"/>
                  <a:ext cx="28668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9149" r="-4255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直線コネクタ 23">
              <a:extLst>
                <a:ext uri="{FF2B5EF4-FFF2-40B4-BE49-F238E27FC236}">
                  <a16:creationId xmlns:a16="http://schemas.microsoft.com/office/drawing/2014/main" id="{955063B8-3CD3-4A65-A1E4-D14EE5069A6D}"/>
                </a:ext>
              </a:extLst>
            </p:cNvPr>
            <p:cNvCxnSpPr/>
            <p:nvPr/>
          </p:nvCxnSpPr>
          <p:spPr>
            <a:xfrm flipH="1">
              <a:off x="4308831" y="2452196"/>
              <a:ext cx="2548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テキスト ボックス 25">
                  <a:extLst>
                    <a:ext uri="{FF2B5EF4-FFF2-40B4-BE49-F238E27FC236}">
                      <a16:creationId xmlns:a16="http://schemas.microsoft.com/office/drawing/2014/main" id="{4CA94E92-E808-4C6B-9427-65C4E365AEAF}"/>
                    </a:ext>
                  </a:extLst>
                </p:cNvPr>
                <p:cNvSpPr txBox="1"/>
                <p:nvPr/>
              </p:nvSpPr>
              <p:spPr>
                <a:xfrm>
                  <a:off x="1040182" y="2265008"/>
                  <a:ext cx="1611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kumimoji="1" lang="ja-JP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テキスト ボックス 25">
                  <a:extLst>
                    <a:ext uri="{FF2B5EF4-FFF2-40B4-BE49-F238E27FC236}">
                      <a16:creationId xmlns:a16="http://schemas.microsoft.com/office/drawing/2014/main" id="{8D3AE463-F57A-F581-B049-35C2874CAC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182" y="2265008"/>
                  <a:ext cx="16119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34615" r="-2307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線矢印コネクタ 26">
              <a:extLst>
                <a:ext uri="{FF2B5EF4-FFF2-40B4-BE49-F238E27FC236}">
                  <a16:creationId xmlns:a16="http://schemas.microsoft.com/office/drawing/2014/main" id="{92F11613-9B11-4A82-87E4-C3AF305D2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5697" y="2457791"/>
              <a:ext cx="29771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7">
              <a:extLst>
                <a:ext uri="{FF2B5EF4-FFF2-40B4-BE49-F238E27FC236}">
                  <a16:creationId xmlns:a16="http://schemas.microsoft.com/office/drawing/2014/main" id="{8A75AEB6-E0F3-42FC-93A8-A0D2001C724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1075103" y="2579234"/>
              <a:ext cx="2548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円弧 28">
              <a:extLst>
                <a:ext uri="{FF2B5EF4-FFF2-40B4-BE49-F238E27FC236}">
                  <a16:creationId xmlns:a16="http://schemas.microsoft.com/office/drawing/2014/main" id="{48FCF1AF-F449-4580-9BEB-28B1CBF4E7E9}"/>
                </a:ext>
              </a:extLst>
            </p:cNvPr>
            <p:cNvSpPr/>
            <p:nvPr/>
          </p:nvSpPr>
          <p:spPr>
            <a:xfrm>
              <a:off x="3303785" y="2904758"/>
              <a:ext cx="369541" cy="773221"/>
            </a:xfrm>
            <a:prstGeom prst="arc">
              <a:avLst>
                <a:gd name="adj1" fmla="val 16477136"/>
                <a:gd name="adj2" fmla="val 5035119"/>
              </a:avLst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テキスト ボックス 29">
                  <a:extLst>
                    <a:ext uri="{FF2B5EF4-FFF2-40B4-BE49-F238E27FC236}">
                      <a16:creationId xmlns:a16="http://schemas.microsoft.com/office/drawing/2014/main" id="{20688874-031C-4570-898D-1F5E28184B6C}"/>
                    </a:ext>
                  </a:extLst>
                </p:cNvPr>
                <p:cNvSpPr txBox="1"/>
                <p:nvPr/>
              </p:nvSpPr>
              <p:spPr>
                <a:xfrm>
                  <a:off x="3672131" y="3431493"/>
                  <a:ext cx="28135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テキスト ボックス 29">
                  <a:extLst>
                    <a:ext uri="{FF2B5EF4-FFF2-40B4-BE49-F238E27FC236}">
                      <a16:creationId xmlns:a16="http://schemas.microsoft.com/office/drawing/2014/main" id="{832BC688-579A-A264-A2AA-A4F8C0F3FD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2131" y="3431493"/>
                  <a:ext cx="28135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4894" r="-6383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テキスト ボックス 31">
                  <a:extLst>
                    <a:ext uri="{FF2B5EF4-FFF2-40B4-BE49-F238E27FC236}">
                      <a16:creationId xmlns:a16="http://schemas.microsoft.com/office/drawing/2014/main" id="{123FBDF0-EAD4-4F26-9D64-5C1B5A42495C}"/>
                    </a:ext>
                  </a:extLst>
                </p:cNvPr>
                <p:cNvSpPr txBox="1"/>
                <p:nvPr/>
              </p:nvSpPr>
              <p:spPr>
                <a:xfrm>
                  <a:off x="2875176" y="3142626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m:rPr>
                            <m:sty m:val="p"/>
                          </m:rPr>
                          <a:rPr kumimoji="1" lang="el-GR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62" name="テキスト ボックス 31">
                  <a:extLst>
                    <a:ext uri="{FF2B5EF4-FFF2-40B4-BE49-F238E27FC236}">
                      <a16:creationId xmlns:a16="http://schemas.microsoft.com/office/drawing/2014/main" id="{2180845D-C3C1-031A-38A4-ACF2014990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5176" y="3142626"/>
                  <a:ext cx="37824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9677" r="-967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楕円 35">
              <a:extLst>
                <a:ext uri="{FF2B5EF4-FFF2-40B4-BE49-F238E27FC236}">
                  <a16:creationId xmlns:a16="http://schemas.microsoft.com/office/drawing/2014/main" id="{B76FE208-AA54-436F-BA4B-E40A4C38C5BA}"/>
                </a:ext>
              </a:extLst>
            </p:cNvPr>
            <p:cNvSpPr/>
            <p:nvPr/>
          </p:nvSpPr>
          <p:spPr>
            <a:xfrm>
              <a:off x="3339083" y="254701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楕円 36">
              <a:extLst>
                <a:ext uri="{FF2B5EF4-FFF2-40B4-BE49-F238E27FC236}">
                  <a16:creationId xmlns:a16="http://schemas.microsoft.com/office/drawing/2014/main" id="{36E70881-8310-43D6-B5D8-3FB27FAC9B77}"/>
                </a:ext>
              </a:extLst>
            </p:cNvPr>
            <p:cNvSpPr/>
            <p:nvPr/>
          </p:nvSpPr>
          <p:spPr>
            <a:xfrm>
              <a:off x="3337389" y="397712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テキスト ボックス 37">
                  <a:extLst>
                    <a:ext uri="{FF2B5EF4-FFF2-40B4-BE49-F238E27FC236}">
                      <a16:creationId xmlns:a16="http://schemas.microsoft.com/office/drawing/2014/main" id="{561C77C7-70E3-4B41-A96B-5765042A7405}"/>
                    </a:ext>
                  </a:extLst>
                </p:cNvPr>
                <p:cNvSpPr txBox="1"/>
                <p:nvPr/>
              </p:nvSpPr>
              <p:spPr>
                <a:xfrm>
                  <a:off x="3483385" y="2560245"/>
                  <a:ext cx="2423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テキスト ボックス 37">
                  <a:extLst>
                    <a:ext uri="{FF2B5EF4-FFF2-40B4-BE49-F238E27FC236}">
                      <a16:creationId xmlns:a16="http://schemas.microsoft.com/office/drawing/2014/main" id="{0D8F7018-ECCA-A5AB-7B54-EF7734197A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3385" y="2560245"/>
                  <a:ext cx="24237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0000" r="-5000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線矢印コネクタ 38">
              <a:extLst>
                <a:ext uri="{FF2B5EF4-FFF2-40B4-BE49-F238E27FC236}">
                  <a16:creationId xmlns:a16="http://schemas.microsoft.com/office/drawing/2014/main" id="{DC24BEA3-B139-4810-B40E-A65D9D984A36}"/>
                </a:ext>
              </a:extLst>
            </p:cNvPr>
            <p:cNvCxnSpPr>
              <a:cxnSpLocks/>
            </p:cNvCxnSpPr>
            <p:nvPr/>
          </p:nvCxnSpPr>
          <p:spPr>
            <a:xfrm>
              <a:off x="3446690" y="2593639"/>
              <a:ext cx="0" cy="2259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テキスト ボックス 31">
                  <a:extLst>
                    <a:ext uri="{FF2B5EF4-FFF2-40B4-BE49-F238E27FC236}">
                      <a16:creationId xmlns:a16="http://schemas.microsoft.com/office/drawing/2014/main" id="{6934EB0B-2AFD-4A08-BEC6-0EC45763C8A4}"/>
                    </a:ext>
                  </a:extLst>
                </p:cNvPr>
                <p:cNvSpPr txBox="1"/>
                <p:nvPr/>
              </p:nvSpPr>
              <p:spPr>
                <a:xfrm>
                  <a:off x="4017125" y="3142626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kumimoji="1" lang="el-GR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69" name="テキスト ボックス 31">
                  <a:extLst>
                    <a:ext uri="{FF2B5EF4-FFF2-40B4-BE49-F238E27FC236}">
                      <a16:creationId xmlns:a16="http://schemas.microsoft.com/office/drawing/2014/main" id="{979BD6E9-21AB-5E49-0E90-BB9324324E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7125" y="3142626"/>
                  <a:ext cx="37824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8065" r="-1129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円弧 28">
              <a:extLst>
                <a:ext uri="{FF2B5EF4-FFF2-40B4-BE49-F238E27FC236}">
                  <a16:creationId xmlns:a16="http://schemas.microsoft.com/office/drawing/2014/main" id="{0BE059A4-0028-49E9-8979-B53969C0BF4F}"/>
                </a:ext>
              </a:extLst>
            </p:cNvPr>
            <p:cNvSpPr/>
            <p:nvPr/>
          </p:nvSpPr>
          <p:spPr>
            <a:xfrm>
              <a:off x="4422367" y="2899210"/>
              <a:ext cx="369541" cy="773221"/>
            </a:xfrm>
            <a:prstGeom prst="arc">
              <a:avLst>
                <a:gd name="adj1" fmla="val 16477136"/>
                <a:gd name="adj2" fmla="val 5035119"/>
              </a:avLst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5">
              <a:extLst>
                <a:ext uri="{FF2B5EF4-FFF2-40B4-BE49-F238E27FC236}">
                  <a16:creationId xmlns:a16="http://schemas.microsoft.com/office/drawing/2014/main" id="{8F9E6472-C0EB-49D0-BBF0-B7C8416BC926}"/>
                </a:ext>
              </a:extLst>
            </p:cNvPr>
            <p:cNvSpPr/>
            <p:nvPr/>
          </p:nvSpPr>
          <p:spPr>
            <a:xfrm rot="16200000">
              <a:off x="2217202" y="2217045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テキスト ボックス 31">
                  <a:extLst>
                    <a:ext uri="{FF2B5EF4-FFF2-40B4-BE49-F238E27FC236}">
                      <a16:creationId xmlns:a16="http://schemas.microsoft.com/office/drawing/2014/main" id="{4AFCF755-7824-4AF1-9928-0D541E0A8BEC}"/>
                    </a:ext>
                  </a:extLst>
                </p:cNvPr>
                <p:cNvSpPr txBox="1"/>
                <p:nvPr/>
              </p:nvSpPr>
              <p:spPr>
                <a:xfrm>
                  <a:off x="2120812" y="2655739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kumimoji="1" lang="el-GR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72" name="テキスト ボックス 31">
                  <a:extLst>
                    <a:ext uri="{FF2B5EF4-FFF2-40B4-BE49-F238E27FC236}">
                      <a16:creationId xmlns:a16="http://schemas.microsoft.com/office/drawing/2014/main" id="{29A5F942-8730-3C18-EDC0-9416073A7F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0812" y="2655739"/>
                  <a:ext cx="37824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9677" r="-967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テキスト ボックス 29">
                  <a:extLst>
                    <a:ext uri="{FF2B5EF4-FFF2-40B4-BE49-F238E27FC236}">
                      <a16:creationId xmlns:a16="http://schemas.microsoft.com/office/drawing/2014/main" id="{93803825-1579-4815-B246-119BB8C0248F}"/>
                    </a:ext>
                  </a:extLst>
                </p:cNvPr>
                <p:cNvSpPr txBox="1"/>
                <p:nvPr/>
              </p:nvSpPr>
              <p:spPr>
                <a:xfrm>
                  <a:off x="2217697" y="1913614"/>
                  <a:ext cx="2738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テキスト ボックス 29">
                  <a:extLst>
                    <a:ext uri="{FF2B5EF4-FFF2-40B4-BE49-F238E27FC236}">
                      <a16:creationId xmlns:a16="http://schemas.microsoft.com/office/drawing/2014/main" id="{F73BF54B-8E26-C4F6-C821-3AE6F4AB0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7697" y="1913614"/>
                  <a:ext cx="273857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2222" r="-6667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円弧 28">
              <a:extLst>
                <a:ext uri="{FF2B5EF4-FFF2-40B4-BE49-F238E27FC236}">
                  <a16:creationId xmlns:a16="http://schemas.microsoft.com/office/drawing/2014/main" id="{3FD7AC0E-23AF-42F5-8026-18A0F1DEE11A}"/>
                </a:ext>
              </a:extLst>
            </p:cNvPr>
            <p:cNvSpPr/>
            <p:nvPr/>
          </p:nvSpPr>
          <p:spPr>
            <a:xfrm rot="16200000">
              <a:off x="2157477" y="2041424"/>
              <a:ext cx="369541" cy="773221"/>
            </a:xfrm>
            <a:prstGeom prst="arc">
              <a:avLst>
                <a:gd name="adj1" fmla="val 16477136"/>
                <a:gd name="adj2" fmla="val 5035119"/>
              </a:avLst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TextBox 74">
              <a:extLst>
                <a:ext uri="{FF2B5EF4-FFF2-40B4-BE49-F238E27FC236}">
                  <a16:creationId xmlns:a16="http://schemas.microsoft.com/office/drawing/2014/main" id="{BAB46F3C-FD66-4D2E-BB93-C54DBBE75DE8}"/>
                </a:ext>
              </a:extLst>
            </p:cNvPr>
            <p:cNvSpPr txBox="1"/>
            <p:nvPr/>
          </p:nvSpPr>
          <p:spPr>
            <a:xfrm>
              <a:off x="3209360" y="2241395"/>
              <a:ext cx="3048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sz="1600" b="1" dirty="0">
                  <a:latin typeface="Yu Gothic" panose="020B0400000000000000" pitchFamily="34" charset="-128"/>
                  <a:ea typeface="Yu Gothic" panose="020B0400000000000000" pitchFamily="34" charset="-128"/>
                </a:rPr>
                <a:t>a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テキスト ボックス 74">
                <a:extLst>
                  <a:ext uri="{FF2B5EF4-FFF2-40B4-BE49-F238E27FC236}">
                    <a16:creationId xmlns:a16="http://schemas.microsoft.com/office/drawing/2014/main" id="{894A5A59-E371-46F5-BB25-6196C334762E}"/>
                  </a:ext>
                </a:extLst>
              </p:cNvPr>
              <p:cNvSpPr txBox="1"/>
              <p:nvPr/>
            </p:nvSpPr>
            <p:spPr>
              <a:xfrm>
                <a:off x="469649" y="1227491"/>
                <a:ext cx="609704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ja-JP" b="1" dirty="0"/>
                  <a:t>Q4</a:t>
                </a:r>
                <a:r>
                  <a:rPr lang="en-US" altLang="ja-JP" dirty="0"/>
                  <a:t>. For the circuit shown in picture, find...</a:t>
                </a:r>
              </a:p>
              <a:p>
                <a:pPr marL="800100" lvl="1" indent="-342900">
                  <a:buFont typeface="Arial" panose="020B0604020202020204" pitchFamily="34" charset="0"/>
                  <a:buAutoNum type="arabicParenBoth"/>
                </a:pPr>
                <a:r>
                  <a:rPr lang="en-US" altLang="ja-JP" dirty="0"/>
                  <a:t>Total resistance </a:t>
                </a:r>
                <a:r>
                  <a:rPr lang="en-US" altLang="ja-JP" i="1" dirty="0"/>
                  <a:t>R</a:t>
                </a:r>
              </a:p>
              <a:p>
                <a:pPr marL="800100" lvl="1" indent="-342900">
                  <a:buFont typeface="Arial" panose="020B0604020202020204" pitchFamily="34" charset="0"/>
                  <a:buAutoNum type="arabicParenBoth"/>
                </a:pPr>
                <a:r>
                  <a:rPr lang="en-US" altLang="ja-JP" dirty="0"/>
                  <a:t>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ja-JP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ja-JP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dirty="0"/>
                  <a:t> by voltage division</a:t>
                </a:r>
              </a:p>
              <a:p>
                <a:pPr marL="800100" lvl="1" indent="-342900">
                  <a:buFont typeface="Arial" panose="020B0604020202020204" pitchFamily="34" charset="0"/>
                  <a:buAutoNum type="arabicParenBoth"/>
                </a:pPr>
                <a:r>
                  <a:rPr lang="en-US" altLang="ja-JP" dirty="0"/>
                  <a:t>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dirty="0"/>
                  <a:t> by current division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5" name="テキスト ボックス 74">
                <a:extLst>
                  <a:ext uri="{FF2B5EF4-FFF2-40B4-BE49-F238E27FC236}">
                    <a16:creationId xmlns:a16="http://schemas.microsoft.com/office/drawing/2014/main" id="{894A5A59-E371-46F5-BB25-6196C3347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49" y="1227491"/>
                <a:ext cx="6097044" cy="1200329"/>
              </a:xfrm>
              <a:prstGeom prst="rect">
                <a:avLst/>
              </a:prstGeom>
              <a:blipFill>
                <a:blip r:embed="rId26"/>
                <a:stretch>
                  <a:fillRect l="-800" t="-2538" b="-106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6746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FDCE062-AE85-48DF-8AC1-5154B68203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ECA72-7C51-4053-A00F-47BEF0418ED9}" type="slidenum">
              <a:rPr lang="ja-JP" altLang="en-US" sz="2800" smtClean="0"/>
              <a:pPr/>
              <a:t>12</a:t>
            </a:fld>
            <a:endParaRPr lang="ja-JP" altLang="en-US" sz="2000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1D4AA8E-CCC8-4E42-A034-0AA2DA4E36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5D39A32-303D-48F6-915D-721C63C04534}" type="datetime1">
              <a:rPr lang="ja-JP" altLang="en-US" smtClean="0"/>
              <a:t>2025/4/28</a:t>
            </a:fld>
            <a:endParaRPr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E8ECCFD4-CF8C-425F-AD56-C0E9637BC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おまけ　</a:t>
            </a:r>
            <a:r>
              <a:rPr kumimoji="1" lang="en-US" altLang="ja-JP" dirty="0"/>
              <a:t>Optional Exercise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925FC09-A12C-4078-B6FB-89AC8AF64C52}"/>
                  </a:ext>
                </a:extLst>
              </p:cNvPr>
              <p:cNvSpPr txBox="1"/>
              <p:nvPr/>
            </p:nvSpPr>
            <p:spPr>
              <a:xfrm>
                <a:off x="497149" y="1245825"/>
                <a:ext cx="1127901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3</a:t>
                </a:r>
                <a:r>
                  <a:rPr kumimoji="1" lang="ja-JP" altLang="en-US" dirty="0"/>
                  <a:t>つの抵抗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m:rPr>
                        <m:sty m:val="p"/>
                      </m:rPr>
                      <a:rPr kumimoji="1" lang="el-GR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kumimoji="1" lang="ja-JP" altLang="en-US" dirty="0"/>
                  <a:t>、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kumimoji="1" lang="ja-JP" altLang="en-US" dirty="0"/>
                  <a:t>、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kumimoji="1" lang="ja-JP" altLang="en-US" dirty="0"/>
                  <a:t>のすべての接続方法に対して、合成抵抗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ja-JP" altLang="en-US" dirty="0"/>
                  <a:t>を求めよ。</a:t>
                </a:r>
                <a:endParaRPr kumimoji="1" lang="en-US" altLang="ja-JP" dirty="0"/>
              </a:p>
              <a:p>
                <a:r>
                  <a:rPr lang="en-US" altLang="ja-JP" dirty="0"/>
                  <a:t>Determine the equivalent resistance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-JP" dirty="0"/>
                  <a:t> for </a:t>
                </a:r>
                <a:r>
                  <a:rPr lang="en-US" altLang="ja-JP" b="1" dirty="0"/>
                  <a:t>every possible way</a:t>
                </a:r>
                <a:r>
                  <a:rPr lang="en-US" altLang="ja-JP" dirty="0"/>
                  <a:t> of connecting three resistors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=1</m:t>
                    </m:r>
                    <m:r>
                      <m:rPr>
                        <m:sty m:val="p"/>
                      </m:rP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altLang="ja-JP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altLang="ja-JP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altLang="ja-JP" dirty="0"/>
                  <a:t>.</a:t>
                </a:r>
                <a:endParaRPr kumimoji="1" lang="en-US" altLang="ja-JP" dirty="0"/>
              </a:p>
            </p:txBody>
          </p:sp>
        </mc:Choice>
        <mc:Fallback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id="{C925FC09-A12C-4078-B6FB-89AC8AF64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49" y="1245825"/>
                <a:ext cx="11279017" cy="923330"/>
              </a:xfrm>
              <a:prstGeom prst="rect">
                <a:avLst/>
              </a:prstGeom>
              <a:blipFill>
                <a:blip r:embed="rId2"/>
                <a:stretch>
                  <a:fillRect l="-486" t="-4605" b="-921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3377716-4DA6-4038-B3B5-84BD38A28EA4}"/>
              </a:ext>
            </a:extLst>
          </p:cNvPr>
          <p:cNvSpPr txBox="1"/>
          <p:nvPr/>
        </p:nvSpPr>
        <p:spPr>
          <a:xfrm>
            <a:off x="1302059" y="2554904"/>
            <a:ext cx="133402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ja-JP" dirty="0"/>
              <a:t>6 </a:t>
            </a:r>
            <a:r>
              <a:rPr lang="en-US" altLang="ja-JP" dirty="0"/>
              <a:t>Ω</a:t>
            </a:r>
            <a:endParaRPr kumimoji="1" lang="en-US" altLang="ja-JP" dirty="0"/>
          </a:p>
          <a:p>
            <a:pPr marL="342900" indent="-342900">
              <a:buFont typeface="+mj-lt"/>
              <a:buAutoNum type="arabicPeriod"/>
            </a:pPr>
            <a:r>
              <a:rPr lang="en-US" altLang="ja-JP" dirty="0"/>
              <a:t>0.545</a:t>
            </a:r>
            <a:r>
              <a:rPr kumimoji="1" lang="en-US" altLang="ja-JP" dirty="0"/>
              <a:t> </a:t>
            </a:r>
            <a:r>
              <a:rPr lang="en-US" altLang="ja-JP" dirty="0"/>
              <a:t>Ω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/>
              <a:t>2.2 </a:t>
            </a:r>
            <a:r>
              <a:rPr lang="en-US" altLang="ja-JP" dirty="0"/>
              <a:t>Ω</a:t>
            </a:r>
            <a:endParaRPr kumimoji="1" lang="en-US" altLang="ja-JP" dirty="0"/>
          </a:p>
          <a:p>
            <a:pPr marL="342900" indent="-342900">
              <a:buFont typeface="+mj-lt"/>
              <a:buAutoNum type="arabicPeriod"/>
            </a:pPr>
            <a:r>
              <a:rPr lang="en-US" altLang="ja-JP" dirty="0"/>
              <a:t>2.75</a:t>
            </a:r>
            <a:r>
              <a:rPr kumimoji="1" lang="en-US" altLang="ja-JP" dirty="0"/>
              <a:t> </a:t>
            </a:r>
            <a:r>
              <a:rPr lang="en-US" altLang="ja-JP" dirty="0"/>
              <a:t>Ω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/>
              <a:t>3.67 </a:t>
            </a:r>
            <a:r>
              <a:rPr lang="en-US" altLang="ja-JP" dirty="0"/>
              <a:t>Ω</a:t>
            </a:r>
            <a:endParaRPr kumimoji="1" lang="en-US" altLang="ja-JP" dirty="0"/>
          </a:p>
          <a:p>
            <a:pPr marL="342900" indent="-342900">
              <a:buFont typeface="+mj-lt"/>
              <a:buAutoNum type="arabicPeriod"/>
            </a:pPr>
            <a:r>
              <a:rPr lang="en-US" altLang="ja-JP" dirty="0"/>
              <a:t>0.833</a:t>
            </a:r>
            <a:r>
              <a:rPr kumimoji="1" lang="en-US" altLang="ja-JP" dirty="0"/>
              <a:t> </a:t>
            </a:r>
            <a:r>
              <a:rPr lang="en-US" altLang="ja-JP" dirty="0"/>
              <a:t>Ω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dirty="0"/>
              <a:t>1.33 </a:t>
            </a:r>
            <a:r>
              <a:rPr lang="en-US" altLang="ja-JP" dirty="0"/>
              <a:t>Ω</a:t>
            </a:r>
            <a:endParaRPr kumimoji="1" lang="en-US" altLang="ja-JP" dirty="0"/>
          </a:p>
          <a:p>
            <a:pPr marL="342900" indent="-342900">
              <a:buFont typeface="+mj-lt"/>
              <a:buAutoNum type="arabicPeriod"/>
            </a:pPr>
            <a:r>
              <a:rPr lang="en-US" altLang="ja-JP" dirty="0"/>
              <a:t>1.5</a:t>
            </a:r>
            <a:r>
              <a:rPr kumimoji="1" lang="en-US" altLang="ja-JP" dirty="0"/>
              <a:t> </a:t>
            </a:r>
            <a:r>
              <a:rPr lang="en-US" altLang="ja-JP" dirty="0"/>
              <a:t>Ω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85226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6B6AFF8-F5EB-3D35-DE47-DC547414A5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ECA72-7C51-4053-A00F-47BEF0418ED9}" type="slidenum">
              <a:rPr lang="ja-JP" altLang="en-US" sz="2800" smtClean="0"/>
              <a:pPr/>
              <a:t>1</a:t>
            </a:fld>
            <a:endParaRPr lang="ja-JP" altLang="en-US" sz="2000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E4E3587-B97D-1287-D640-08E7A86F90F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5D39A32-303D-48F6-915D-721C63C04534}" type="datetime1">
              <a:rPr lang="ja-JP" altLang="en-US" smtClean="0"/>
              <a:t>2025/4/28</a:t>
            </a:fld>
            <a:endParaRPr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69856BE-4539-9D4F-0D64-6675BF67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Electric Circuit: Today’s Focus</a:t>
            </a:r>
            <a:endParaRPr kumimoji="1" lang="ja-JP" altLang="en-US" dirty="0"/>
          </a:p>
        </p:txBody>
      </p:sp>
      <p:graphicFrame>
        <p:nvGraphicFramePr>
          <p:cNvPr id="5" name="表 8">
            <a:extLst>
              <a:ext uri="{FF2B5EF4-FFF2-40B4-BE49-F238E27FC236}">
                <a16:creationId xmlns:a16="http://schemas.microsoft.com/office/drawing/2014/main" id="{CD967E33-55B5-49D3-BA56-7BA27EA66C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49526"/>
              </p:ext>
            </p:extLst>
          </p:nvPr>
        </p:nvGraphicFramePr>
        <p:xfrm>
          <a:off x="848103" y="1811047"/>
          <a:ext cx="10495794" cy="255944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98598">
                  <a:extLst>
                    <a:ext uri="{9D8B030D-6E8A-4147-A177-3AD203B41FA5}">
                      <a16:colId xmlns:a16="http://schemas.microsoft.com/office/drawing/2014/main" val="702146516"/>
                    </a:ext>
                  </a:extLst>
                </a:gridCol>
                <a:gridCol w="3498598">
                  <a:extLst>
                    <a:ext uri="{9D8B030D-6E8A-4147-A177-3AD203B41FA5}">
                      <a16:colId xmlns:a16="http://schemas.microsoft.com/office/drawing/2014/main" val="2643667330"/>
                    </a:ext>
                  </a:extLst>
                </a:gridCol>
                <a:gridCol w="3498598">
                  <a:extLst>
                    <a:ext uri="{9D8B030D-6E8A-4147-A177-3AD203B41FA5}">
                      <a16:colId xmlns:a16="http://schemas.microsoft.com/office/drawing/2014/main" val="1202746523"/>
                    </a:ext>
                  </a:extLst>
                </a:gridCol>
              </a:tblGrid>
              <a:tr h="74521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Why Circuits Work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Key Elements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What We’ll Compare</a:t>
                      </a:r>
                      <a:endParaRPr kumimoji="1" lang="ja-JP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7502190"/>
                  </a:ext>
                </a:extLst>
              </a:tr>
              <a:tr h="1814236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</a:pPr>
                      <a:r>
                        <a:rPr kumimoji="1" lang="en-US" altLang="ja-JP" sz="2000" dirty="0"/>
                        <a:t>A </a:t>
                      </a:r>
                      <a:r>
                        <a:rPr kumimoji="1" lang="en-US" altLang="ja-JP" sz="2000" b="1" dirty="0"/>
                        <a:t>Closed path </a:t>
                      </a:r>
                      <a:r>
                        <a:rPr kumimoji="1" lang="en-US" altLang="ja-JP" sz="2000" dirty="0"/>
                        <a:t>lets </a:t>
                      </a:r>
                    </a:p>
                    <a:p>
                      <a:pPr>
                        <a:lnSpc>
                          <a:spcPct val="130000"/>
                        </a:lnSpc>
                      </a:pPr>
                      <a:r>
                        <a:rPr kumimoji="1" lang="en-US" altLang="ja-JP" sz="2000" dirty="0"/>
                        <a:t>electric charge flow.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30000"/>
                        </a:lnSpc>
                        <a:buFont typeface="+mj-lt"/>
                        <a:buAutoNum type="arabicPeriod"/>
                      </a:pPr>
                      <a:r>
                        <a:rPr kumimoji="1" lang="en-US" altLang="ja-JP" sz="2000" b="1" dirty="0"/>
                        <a:t>Source</a:t>
                      </a:r>
                      <a:r>
                        <a:rPr kumimoji="1" lang="en-US" altLang="ja-JP" sz="2000" dirty="0"/>
                        <a:t>: battery</a:t>
                      </a:r>
                    </a:p>
                    <a:p>
                      <a:pPr marL="457200" indent="-457200">
                        <a:lnSpc>
                          <a:spcPct val="130000"/>
                        </a:lnSpc>
                        <a:buFont typeface="+mj-lt"/>
                        <a:buAutoNum type="arabicPeriod"/>
                      </a:pPr>
                      <a:r>
                        <a:rPr kumimoji="1" lang="en-US" altLang="ja-JP" sz="2000" b="1" dirty="0"/>
                        <a:t>Conductors</a:t>
                      </a:r>
                      <a:r>
                        <a:rPr kumimoji="1" lang="en-US" altLang="ja-JP" sz="2000" dirty="0"/>
                        <a:t>: wires</a:t>
                      </a:r>
                    </a:p>
                    <a:p>
                      <a:pPr marL="457200" indent="-457200">
                        <a:lnSpc>
                          <a:spcPct val="130000"/>
                        </a:lnSpc>
                        <a:buFont typeface="+mj-lt"/>
                        <a:buAutoNum type="arabicPeriod"/>
                      </a:pPr>
                      <a:r>
                        <a:rPr kumimoji="1" lang="en-US" altLang="ja-JP" sz="2000" b="1" dirty="0"/>
                        <a:t>Load</a:t>
                      </a:r>
                      <a:r>
                        <a:rPr kumimoji="1" lang="en-US" altLang="ja-JP" sz="2000" dirty="0"/>
                        <a:t>: lamp</a:t>
                      </a:r>
                      <a:endParaRPr kumimoji="1" lang="ja-JP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ja-JP" sz="2000" b="1" dirty="0"/>
                        <a:t>Series</a:t>
                      </a:r>
                      <a:r>
                        <a:rPr kumimoji="1" lang="en-US" altLang="ja-JP" sz="2000" dirty="0"/>
                        <a:t> connections</a:t>
                      </a:r>
                    </a:p>
                    <a:p>
                      <a:pPr marL="342900" indent="-342900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ja-JP" sz="2000" b="1" dirty="0"/>
                        <a:t>Parallel</a:t>
                      </a:r>
                      <a:r>
                        <a:rPr kumimoji="1" lang="en-US" altLang="ja-JP" sz="2000" dirty="0"/>
                        <a:t> connections</a:t>
                      </a:r>
                      <a:endParaRPr kumimoji="1" lang="ja-JP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55320"/>
                  </a:ext>
                </a:extLst>
              </a:tr>
            </a:tbl>
          </a:graphicData>
        </a:graphic>
      </p:graphicFrame>
      <p:pic>
        <p:nvPicPr>
          <p:cNvPr id="9" name="Picture 4">
            <a:extLst>
              <a:ext uri="{FF2B5EF4-FFF2-40B4-BE49-F238E27FC236}">
                <a16:creationId xmlns:a16="http://schemas.microsoft.com/office/drawing/2014/main" id="{2DEFD70B-1C58-4762-8079-781E50ACF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383" y="4624953"/>
            <a:ext cx="2540023" cy="158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64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: Rounded Corners 81">
            <a:extLst>
              <a:ext uri="{FF2B5EF4-FFF2-40B4-BE49-F238E27FC236}">
                <a16:creationId xmlns:a16="http://schemas.microsoft.com/office/drawing/2014/main" id="{6A97A6AB-F6AB-48D4-A8AE-F075606AE983}"/>
              </a:ext>
            </a:extLst>
          </p:cNvPr>
          <p:cNvSpPr/>
          <p:nvPr/>
        </p:nvSpPr>
        <p:spPr>
          <a:xfrm>
            <a:off x="7371022" y="5594736"/>
            <a:ext cx="852315" cy="229289"/>
          </a:xfrm>
          <a:prstGeom prst="roundRect">
            <a:avLst/>
          </a:prstGeom>
          <a:solidFill>
            <a:srgbClr val="FFCCFF">
              <a:alpha val="50196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BDB41AB7-DBED-4EBA-981C-253872088A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ECA72-7C51-4053-A00F-47BEF0418ED9}" type="slidenum">
              <a:rPr lang="ja-JP" altLang="en-US" sz="2800" smtClean="0"/>
              <a:pPr/>
              <a:t>2</a:t>
            </a:fld>
            <a:endParaRPr lang="ja-JP" altLang="en-US" sz="2000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2BB2525-DA1F-40BD-8710-0C3FF533B18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5D39A32-303D-48F6-915D-721C63C04534}" type="datetime1">
              <a:rPr lang="ja-JP" altLang="en-US" smtClean="0"/>
              <a:t>2025/4/28</a:t>
            </a:fld>
            <a:endParaRPr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A1BE49D-ED15-4144-81CB-C37AF7112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Series Resistors</a:t>
            </a:r>
            <a:endParaRPr kumimoji="1" lang="ja-JP" altLang="en-US" dirty="0"/>
          </a:p>
        </p:txBody>
      </p:sp>
      <p:sp>
        <p:nvSpPr>
          <p:cNvPr id="148" name="Rectangle: Rounded Corners 81">
            <a:extLst>
              <a:ext uri="{FF2B5EF4-FFF2-40B4-BE49-F238E27FC236}">
                <a16:creationId xmlns:a16="http://schemas.microsoft.com/office/drawing/2014/main" id="{B217D203-7701-4373-923B-6045A3D59EEF}"/>
              </a:ext>
            </a:extLst>
          </p:cNvPr>
          <p:cNvSpPr/>
          <p:nvPr/>
        </p:nvSpPr>
        <p:spPr>
          <a:xfrm>
            <a:off x="4329653" y="3297145"/>
            <a:ext cx="510738" cy="1177656"/>
          </a:xfrm>
          <a:prstGeom prst="roundRect">
            <a:avLst/>
          </a:prstGeom>
          <a:solidFill>
            <a:srgbClr val="FFCCFF">
              <a:alpha val="50196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149" name="Group 45">
            <a:extLst>
              <a:ext uri="{FF2B5EF4-FFF2-40B4-BE49-F238E27FC236}">
                <a16:creationId xmlns:a16="http://schemas.microsoft.com/office/drawing/2014/main" id="{F069655B-82D6-470E-AAE8-3EB3A88F5F1A}"/>
              </a:ext>
            </a:extLst>
          </p:cNvPr>
          <p:cNvGrpSpPr/>
          <p:nvPr/>
        </p:nvGrpSpPr>
        <p:grpSpPr>
          <a:xfrm>
            <a:off x="1053890" y="2855479"/>
            <a:ext cx="4195689" cy="1759858"/>
            <a:chOff x="898929" y="2828563"/>
            <a:chExt cx="4195689" cy="1759858"/>
          </a:xfrm>
        </p:grpSpPr>
        <p:grpSp>
          <p:nvGrpSpPr>
            <p:cNvPr id="150" name="グループ化 101">
              <a:extLst>
                <a:ext uri="{FF2B5EF4-FFF2-40B4-BE49-F238E27FC236}">
                  <a16:creationId xmlns:a16="http://schemas.microsoft.com/office/drawing/2014/main" id="{744C8044-107C-4950-BC86-AFF573CCC125}"/>
                </a:ext>
              </a:extLst>
            </p:cNvPr>
            <p:cNvGrpSpPr/>
            <p:nvPr/>
          </p:nvGrpSpPr>
          <p:grpSpPr>
            <a:xfrm>
              <a:off x="898929" y="2828563"/>
              <a:ext cx="4195689" cy="1759858"/>
              <a:chOff x="370178" y="1205649"/>
              <a:chExt cx="4195689" cy="1759858"/>
            </a:xfrm>
          </p:grpSpPr>
          <p:sp>
            <p:nvSpPr>
              <p:cNvPr id="155" name="円弧 4">
                <a:extLst>
                  <a:ext uri="{FF2B5EF4-FFF2-40B4-BE49-F238E27FC236}">
                    <a16:creationId xmlns:a16="http://schemas.microsoft.com/office/drawing/2014/main" id="{93AAFA72-CD23-426C-9974-D64174A8B48E}"/>
                  </a:ext>
                </a:extLst>
              </p:cNvPr>
              <p:cNvSpPr/>
              <p:nvPr/>
            </p:nvSpPr>
            <p:spPr>
              <a:xfrm>
                <a:off x="3992355" y="1660158"/>
                <a:ext cx="218936" cy="544589"/>
              </a:xfrm>
              <a:prstGeom prst="arc">
                <a:avLst>
                  <a:gd name="adj1" fmla="val 16477136"/>
                  <a:gd name="adj2" fmla="val 5035119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headEnd type="triangl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游ゴシック" panose="020B0400000000000000" pitchFamily="50" charset="-128"/>
                  <a:cs typeface="+mn-cs"/>
                </a:endParaRPr>
              </a:p>
            </p:txBody>
          </p:sp>
          <p:cxnSp>
            <p:nvCxnSpPr>
              <p:cNvPr id="156" name="直線コネクタ 5">
                <a:extLst>
                  <a:ext uri="{FF2B5EF4-FFF2-40B4-BE49-F238E27FC236}">
                    <a16:creationId xmlns:a16="http://schemas.microsoft.com/office/drawing/2014/main" id="{7A9BB602-59BF-4D19-8AFC-9065952107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493" y="1510511"/>
                <a:ext cx="2877726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7" name="直線コネクタ 6">
                <a:extLst>
                  <a:ext uri="{FF2B5EF4-FFF2-40B4-BE49-F238E27FC236}">
                    <a16:creationId xmlns:a16="http://schemas.microsoft.com/office/drawing/2014/main" id="{E556B232-D570-4117-A1D5-968F5DB6207E}"/>
                  </a:ext>
                </a:extLst>
              </p:cNvPr>
              <p:cNvCxnSpPr>
                <a:cxnSpLocks/>
                <a:endCxn id="167" idx="2"/>
              </p:cNvCxnSpPr>
              <p:nvPr/>
            </p:nvCxnSpPr>
            <p:spPr>
              <a:xfrm flipV="1">
                <a:off x="706493" y="2942648"/>
                <a:ext cx="2893729" cy="4132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8" name="直線コネクタ 7">
                <a:extLst>
                  <a:ext uri="{FF2B5EF4-FFF2-40B4-BE49-F238E27FC236}">
                    <a16:creationId xmlns:a16="http://schemas.microsoft.com/office/drawing/2014/main" id="{00023290-88D7-4FE0-929B-3973E9FABD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3492" y="1506145"/>
                <a:ext cx="0" cy="1440635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9" name="直線コネクタ 8">
                <a:extLst>
                  <a:ext uri="{FF2B5EF4-FFF2-40B4-BE49-F238E27FC236}">
                    <a16:creationId xmlns:a16="http://schemas.microsoft.com/office/drawing/2014/main" id="{DBCDE8DE-8ECE-4A1B-A0CF-B828E9773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493" y="1501102"/>
                <a:ext cx="0" cy="708845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60" name="直線コネクタ 9">
                <a:extLst>
                  <a:ext uri="{FF2B5EF4-FFF2-40B4-BE49-F238E27FC236}">
                    <a16:creationId xmlns:a16="http://schemas.microsoft.com/office/drawing/2014/main" id="{2A423281-861B-4980-819C-C5D80D3E7B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953" y="2269662"/>
                <a:ext cx="0" cy="677118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61" name="直線コネクタ 10">
                <a:extLst>
                  <a:ext uri="{FF2B5EF4-FFF2-40B4-BE49-F238E27FC236}">
                    <a16:creationId xmlns:a16="http://schemas.microsoft.com/office/drawing/2014/main" id="{7C295134-73C0-4A7E-8A45-99A0FA4124A4}"/>
                  </a:ext>
                </a:extLst>
              </p:cNvPr>
              <p:cNvCxnSpPr/>
              <p:nvPr/>
            </p:nvCxnSpPr>
            <p:spPr>
              <a:xfrm>
                <a:off x="650613" y="2269662"/>
                <a:ext cx="111760" cy="0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62" name="直線コネクタ 11">
                <a:extLst>
                  <a:ext uri="{FF2B5EF4-FFF2-40B4-BE49-F238E27FC236}">
                    <a16:creationId xmlns:a16="http://schemas.microsoft.com/office/drawing/2014/main" id="{64B031BE-CF35-4362-A979-6391CA920B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9813" y="2209947"/>
                <a:ext cx="208280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63" name="正方形/長方形 12">
                <a:extLst>
                  <a:ext uri="{FF2B5EF4-FFF2-40B4-BE49-F238E27FC236}">
                    <a16:creationId xmlns:a16="http://schemas.microsoft.com/office/drawing/2014/main" id="{14574521-373C-4FF7-A169-0E9AD2A08A1B}"/>
                  </a:ext>
                </a:extLst>
              </p:cNvPr>
              <p:cNvSpPr/>
              <p:nvPr/>
            </p:nvSpPr>
            <p:spPr>
              <a:xfrm>
                <a:off x="3777259" y="1708543"/>
                <a:ext cx="243832" cy="449562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游ゴシック" panose="020B0400000000000000" pitchFamily="50" charset="-128"/>
                  <a:cs typeface="+mn-cs"/>
                </a:endParaRPr>
              </a:p>
            </p:txBody>
          </p:sp>
          <p:cxnSp>
            <p:nvCxnSpPr>
              <p:cNvPr id="164" name="直線コネクタ 13">
                <a:extLst>
                  <a:ext uri="{FF2B5EF4-FFF2-40B4-BE49-F238E27FC236}">
                    <a16:creationId xmlns:a16="http://schemas.microsoft.com/office/drawing/2014/main" id="{7B510658-033A-4D07-A9AA-77F7C2A64C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0099" y="1510511"/>
                <a:ext cx="259076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65" name="直線コネクタ 14">
                <a:extLst>
                  <a:ext uri="{FF2B5EF4-FFF2-40B4-BE49-F238E27FC236}">
                    <a16:creationId xmlns:a16="http://schemas.microsoft.com/office/drawing/2014/main" id="{F8F31139-31BE-4538-A85A-01E690DD52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7721" y="2942647"/>
                <a:ext cx="259076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66" name="楕円 15">
                <a:extLst>
                  <a:ext uri="{FF2B5EF4-FFF2-40B4-BE49-F238E27FC236}">
                    <a16:creationId xmlns:a16="http://schemas.microsoft.com/office/drawing/2014/main" id="{DE876BAB-7E31-4F2C-AF2C-2FB71C80F428}"/>
                  </a:ext>
                </a:extLst>
              </p:cNvPr>
              <p:cNvSpPr/>
              <p:nvPr/>
            </p:nvSpPr>
            <p:spPr>
              <a:xfrm>
                <a:off x="3590063" y="1488561"/>
                <a:ext cx="45719" cy="45719"/>
              </a:xfrm>
              <a:prstGeom prst="ellips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7" name="楕円 16">
                <a:extLst>
                  <a:ext uri="{FF2B5EF4-FFF2-40B4-BE49-F238E27FC236}">
                    <a16:creationId xmlns:a16="http://schemas.microsoft.com/office/drawing/2014/main" id="{64A11E6B-0CFE-4E00-B760-88A340D07EB9}"/>
                  </a:ext>
                </a:extLst>
              </p:cNvPr>
              <p:cNvSpPr/>
              <p:nvPr/>
            </p:nvSpPr>
            <p:spPr>
              <a:xfrm>
                <a:off x="3600222" y="2919788"/>
                <a:ext cx="45719" cy="45719"/>
              </a:xfrm>
              <a:prstGeom prst="ellips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游ゴシック" panose="020B0400000000000000" pitchFamily="50" charset="-128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8" name="テキスト ボックス 17">
                    <a:extLst>
                      <a:ext uri="{FF2B5EF4-FFF2-40B4-BE49-F238E27FC236}">
                        <a16:creationId xmlns:a16="http://schemas.microsoft.com/office/drawing/2014/main" id="{89E39E03-224D-4B50-81BA-AB72849C0982}"/>
                      </a:ext>
                    </a:extLst>
                  </p:cNvPr>
                  <p:cNvSpPr txBox="1"/>
                  <p:nvPr/>
                </p:nvSpPr>
                <p:spPr>
                  <a:xfrm>
                    <a:off x="395338" y="1980393"/>
                    <a:ext cx="20460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ja-JP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𝐸</m:t>
                          </m:r>
                        </m:oMath>
                      </m:oMathPara>
                    </a14:m>
                    <a:endParaRPr kumimoji="0" lang="ja-JP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游ゴシック" panose="020B0400000000000000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68" name="テキスト ボックス 17">
                    <a:extLst>
                      <a:ext uri="{FF2B5EF4-FFF2-40B4-BE49-F238E27FC236}">
                        <a16:creationId xmlns:a16="http://schemas.microsoft.com/office/drawing/2014/main" id="{89E39E03-224D-4B50-81BA-AB72849C098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5338" y="1980393"/>
                    <a:ext cx="204607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6471" r="-23529" b="-8889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9" name="テキスト ボックス 18">
                    <a:extLst>
                      <a:ext uri="{FF2B5EF4-FFF2-40B4-BE49-F238E27FC236}">
                        <a16:creationId xmlns:a16="http://schemas.microsoft.com/office/drawing/2014/main" id="{36E8A653-6B89-4E2C-94AF-49076141ABB6}"/>
                      </a:ext>
                    </a:extLst>
                  </p:cNvPr>
                  <p:cNvSpPr txBox="1"/>
                  <p:nvPr/>
                </p:nvSpPr>
                <p:spPr>
                  <a:xfrm>
                    <a:off x="4022882" y="1205649"/>
                    <a:ext cx="14677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ja-JP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𝐼</m:t>
                          </m:r>
                        </m:oMath>
                      </m:oMathPara>
                    </a14:m>
                    <a:endParaRPr kumimoji="0" lang="ja-JP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游ゴシック" panose="020B0400000000000000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69" name="テキスト ボックス 18">
                    <a:extLst>
                      <a:ext uri="{FF2B5EF4-FFF2-40B4-BE49-F238E27FC236}">
                        <a16:creationId xmlns:a16="http://schemas.microsoft.com/office/drawing/2014/main" id="{36E8A653-6B89-4E2C-94AF-49076141AB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2882" y="1205649"/>
                    <a:ext cx="146771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37500" r="-33333" b="-8696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0" name="直線矢印コネクタ 19">
                <a:extLst>
                  <a:ext uri="{FF2B5EF4-FFF2-40B4-BE49-F238E27FC236}">
                    <a16:creationId xmlns:a16="http://schemas.microsoft.com/office/drawing/2014/main" id="{87F3ABC5-B7E3-4552-BE64-7612F1A62E2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3836013" y="1534280"/>
                <a:ext cx="297712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1" name="テキスト ボックス 20">
                    <a:extLst>
                      <a:ext uri="{FF2B5EF4-FFF2-40B4-BE49-F238E27FC236}">
                        <a16:creationId xmlns:a16="http://schemas.microsoft.com/office/drawing/2014/main" id="{A0E04D23-BB12-4CE9-A833-A41439F4FE44}"/>
                      </a:ext>
                    </a:extLst>
                  </p:cNvPr>
                  <p:cNvSpPr txBox="1"/>
                  <p:nvPr/>
                </p:nvSpPr>
                <p:spPr>
                  <a:xfrm>
                    <a:off x="4261564" y="1792479"/>
                    <a:ext cx="297646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ja-JP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ja-JP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0" lang="en-US" altLang="ja-JP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ja-JP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游ゴシック" panose="020B0400000000000000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71" name="テキスト ボックス 20">
                    <a:extLst>
                      <a:ext uri="{FF2B5EF4-FFF2-40B4-BE49-F238E27FC236}">
                        <a16:creationId xmlns:a16="http://schemas.microsoft.com/office/drawing/2014/main" id="{A0E04D23-BB12-4CE9-A833-A41439F4FE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1564" y="1792479"/>
                    <a:ext cx="297646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8367" r="-8163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2" name="直線コネクタ 21">
                <a:extLst>
                  <a:ext uri="{FF2B5EF4-FFF2-40B4-BE49-F238E27FC236}">
                    <a16:creationId xmlns:a16="http://schemas.microsoft.com/office/drawing/2014/main" id="{75C776C7-BBD7-4D54-B304-4D0413B1E4F7}"/>
                  </a:ext>
                </a:extLst>
              </p:cNvPr>
              <p:cNvCxnSpPr/>
              <p:nvPr/>
            </p:nvCxnSpPr>
            <p:spPr>
              <a:xfrm flipH="1">
                <a:off x="3729990" y="1392837"/>
                <a:ext cx="254879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73" name="円弧 22">
                <a:extLst>
                  <a:ext uri="{FF2B5EF4-FFF2-40B4-BE49-F238E27FC236}">
                    <a16:creationId xmlns:a16="http://schemas.microsoft.com/office/drawing/2014/main" id="{333085E0-B54C-4C76-8C46-832BA0F10A3A}"/>
                  </a:ext>
                </a:extLst>
              </p:cNvPr>
              <p:cNvSpPr/>
              <p:nvPr/>
            </p:nvSpPr>
            <p:spPr>
              <a:xfrm flipH="1">
                <a:off x="370178" y="1734941"/>
                <a:ext cx="347314" cy="1067021"/>
              </a:xfrm>
              <a:prstGeom prst="arc">
                <a:avLst>
                  <a:gd name="adj1" fmla="val 16477136"/>
                  <a:gd name="adj2" fmla="val 5035119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headEnd type="triangl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游ゴシック" panose="020B0400000000000000" pitchFamily="50" charset="-128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4" name="テキスト ボックス 23">
                    <a:extLst>
                      <a:ext uri="{FF2B5EF4-FFF2-40B4-BE49-F238E27FC236}">
                        <a16:creationId xmlns:a16="http://schemas.microsoft.com/office/drawing/2014/main" id="{1F018A71-762A-453D-85FF-8EB8A2513321}"/>
                      </a:ext>
                    </a:extLst>
                  </p:cNvPr>
                  <p:cNvSpPr txBox="1"/>
                  <p:nvPr/>
                </p:nvSpPr>
                <p:spPr>
                  <a:xfrm>
                    <a:off x="461341" y="1205649"/>
                    <a:ext cx="14677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altLang="ja-JP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𝐼</m:t>
                          </m:r>
                        </m:oMath>
                      </m:oMathPara>
                    </a14:m>
                    <a:endParaRPr kumimoji="0" lang="ja-JP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游ゴシック" panose="020B0400000000000000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74" name="テキスト ボックス 23">
                    <a:extLst>
                      <a:ext uri="{FF2B5EF4-FFF2-40B4-BE49-F238E27FC236}">
                        <a16:creationId xmlns:a16="http://schemas.microsoft.com/office/drawing/2014/main" id="{1F018A71-762A-453D-85FF-8EB8A25133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1341" y="1205649"/>
                    <a:ext cx="14677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1667" r="-29167" b="-8696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5" name="直線矢印コネクタ 24">
                <a:extLst>
                  <a:ext uri="{FF2B5EF4-FFF2-40B4-BE49-F238E27FC236}">
                    <a16:creationId xmlns:a16="http://schemas.microsoft.com/office/drawing/2014/main" id="{3C5EA1B3-46DA-485E-91BE-6181716F16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6856" y="1398432"/>
                <a:ext cx="297712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76" name="直線コネクタ 25">
                <a:extLst>
                  <a:ext uri="{FF2B5EF4-FFF2-40B4-BE49-F238E27FC236}">
                    <a16:creationId xmlns:a16="http://schemas.microsoft.com/office/drawing/2014/main" id="{DCF7E79B-B36A-4AC4-AAA6-9FEE4A44DAE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496262" y="1519875"/>
                <a:ext cx="254879" cy="0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77" name="正方形/長方形 26">
                <a:extLst>
                  <a:ext uri="{FF2B5EF4-FFF2-40B4-BE49-F238E27FC236}">
                    <a16:creationId xmlns:a16="http://schemas.microsoft.com/office/drawing/2014/main" id="{E8D351EC-EB7C-4517-86A6-6ABA579FA7B1}"/>
                  </a:ext>
                </a:extLst>
              </p:cNvPr>
              <p:cNvSpPr/>
              <p:nvPr/>
            </p:nvSpPr>
            <p:spPr>
              <a:xfrm>
                <a:off x="3795438" y="2294077"/>
                <a:ext cx="243832" cy="449562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游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78" name="円弧 27">
                <a:extLst>
                  <a:ext uri="{FF2B5EF4-FFF2-40B4-BE49-F238E27FC236}">
                    <a16:creationId xmlns:a16="http://schemas.microsoft.com/office/drawing/2014/main" id="{1C38F64A-66E4-43F5-BB97-7A91C5D3E2AA}"/>
                  </a:ext>
                </a:extLst>
              </p:cNvPr>
              <p:cNvSpPr/>
              <p:nvPr/>
            </p:nvSpPr>
            <p:spPr>
              <a:xfrm>
                <a:off x="4001091" y="2255576"/>
                <a:ext cx="218936" cy="544589"/>
              </a:xfrm>
              <a:prstGeom prst="arc">
                <a:avLst>
                  <a:gd name="adj1" fmla="val 16477136"/>
                  <a:gd name="adj2" fmla="val 5035119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headEnd type="triangl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游ゴシック" panose="020B0400000000000000" pitchFamily="50" charset="-128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テキスト ボックス 28">
                    <a:extLst>
                      <a:ext uri="{FF2B5EF4-FFF2-40B4-BE49-F238E27FC236}">
                        <a16:creationId xmlns:a16="http://schemas.microsoft.com/office/drawing/2014/main" id="{6856A00B-2FB2-4092-85A1-7E683DDA4F6E}"/>
                      </a:ext>
                    </a:extLst>
                  </p:cNvPr>
                  <p:cNvSpPr txBox="1"/>
                  <p:nvPr/>
                </p:nvSpPr>
                <p:spPr>
                  <a:xfrm>
                    <a:off x="4262258" y="2373525"/>
                    <a:ext cx="30360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ja-JP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ja-JP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0" lang="en-US" altLang="ja-JP" sz="20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ja-JP" alt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游ゴシック" panose="020B0400000000000000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79" name="テキスト ボックス 28">
                    <a:extLst>
                      <a:ext uri="{FF2B5EF4-FFF2-40B4-BE49-F238E27FC236}">
                        <a16:creationId xmlns:a16="http://schemas.microsoft.com/office/drawing/2014/main" id="{6856A00B-2FB2-4092-85A1-7E683DDA4F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2258" y="2373525"/>
                    <a:ext cx="303609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8000" r="-600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0" name="テキスト ボックス 29">
                    <a:extLst>
                      <a:ext uri="{FF2B5EF4-FFF2-40B4-BE49-F238E27FC236}">
                        <a16:creationId xmlns:a16="http://schemas.microsoft.com/office/drawing/2014/main" id="{C4A4DDBB-FAD5-4072-9255-70871CEE19AB}"/>
                      </a:ext>
                    </a:extLst>
                  </p:cNvPr>
                  <p:cNvSpPr txBox="1"/>
                  <p:nvPr/>
                </p:nvSpPr>
                <p:spPr>
                  <a:xfrm>
                    <a:off x="3747872" y="1841893"/>
                    <a:ext cx="29732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ja-JP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ja-JP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n-US" altLang="ja-JP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0" lang="ja-JP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游ゴシック" panose="020B0400000000000000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80" name="テキスト ボックス 29">
                    <a:extLst>
                      <a:ext uri="{FF2B5EF4-FFF2-40B4-BE49-F238E27FC236}">
                        <a16:creationId xmlns:a16="http://schemas.microsoft.com/office/drawing/2014/main" id="{C4A4DDBB-FAD5-4072-9255-70871CEE19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47872" y="1841893"/>
                    <a:ext cx="297324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0408" r="-8163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テキスト ボックス 30">
                    <a:extLst>
                      <a:ext uri="{FF2B5EF4-FFF2-40B4-BE49-F238E27FC236}">
                        <a16:creationId xmlns:a16="http://schemas.microsoft.com/office/drawing/2014/main" id="{DF6EE635-1CAA-4FB1-9451-AC6CA61E7152}"/>
                      </a:ext>
                    </a:extLst>
                  </p:cNvPr>
                  <p:cNvSpPr txBox="1"/>
                  <p:nvPr/>
                </p:nvSpPr>
                <p:spPr>
                  <a:xfrm>
                    <a:off x="3729990" y="2410063"/>
                    <a:ext cx="378244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ja-JP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ja-JP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n-US" altLang="ja-JP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0" lang="ja-JP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游ゴシック" panose="020B0400000000000000" pitchFamily="50" charset="-128"/>
                    </a:endParaRPr>
                  </a:p>
                </p:txBody>
              </p:sp>
            </mc:Choice>
            <mc:Fallback xmlns="">
              <p:sp>
                <p:nvSpPr>
                  <p:cNvPr id="181" name="テキスト ボックス 30">
                    <a:extLst>
                      <a:ext uri="{FF2B5EF4-FFF2-40B4-BE49-F238E27FC236}">
                        <a16:creationId xmlns:a16="http://schemas.microsoft.com/office/drawing/2014/main" id="{DF6EE635-1CAA-4FB1-9451-AC6CA61E71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9990" y="2410063"/>
                    <a:ext cx="378244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226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2" name="四角形: 角を丸くする 151">
              <a:extLst>
                <a:ext uri="{FF2B5EF4-FFF2-40B4-BE49-F238E27FC236}">
                  <a16:creationId xmlns:a16="http://schemas.microsoft.com/office/drawing/2014/main" id="{F6E5B957-0E90-452E-83E2-AEEDF4C2ADEC}"/>
                </a:ext>
              </a:extLst>
            </p:cNvPr>
            <p:cNvSpPr/>
            <p:nvPr/>
          </p:nvSpPr>
          <p:spPr>
            <a:xfrm>
              <a:off x="1526678" y="3357855"/>
              <a:ext cx="2597765" cy="1031049"/>
            </a:xfrm>
            <a:prstGeom prst="roundRect">
              <a:avLst/>
            </a:prstGeom>
            <a:noFill/>
            <a:ln w="57150" cap="flat" cmpd="sng" algn="ctr">
              <a:solidFill>
                <a:srgbClr val="70AD47">
                  <a:lumMod val="20000"/>
                  <a:lumOff val="8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游ゴシック" panose="020B0400000000000000" pitchFamily="50" charset="-128"/>
                <a:cs typeface="+mn-cs"/>
              </a:endParaRPr>
            </a:p>
          </p:txBody>
        </p:sp>
        <p:cxnSp>
          <p:nvCxnSpPr>
            <p:cNvPr id="153" name="直線矢印コネクタ 152">
              <a:extLst>
                <a:ext uri="{FF2B5EF4-FFF2-40B4-BE49-F238E27FC236}">
                  <a16:creationId xmlns:a16="http://schemas.microsoft.com/office/drawing/2014/main" id="{35EA0672-0A5D-4ED4-92E5-EF3B9CB1EB83}"/>
                </a:ext>
              </a:extLst>
            </p:cNvPr>
            <p:cNvCxnSpPr>
              <a:cxnSpLocks/>
            </p:cNvCxnSpPr>
            <p:nvPr/>
          </p:nvCxnSpPr>
          <p:spPr>
            <a:xfrm>
              <a:off x="2158277" y="3358266"/>
              <a:ext cx="478654" cy="1"/>
            </a:xfrm>
            <a:prstGeom prst="straightConnector1">
              <a:avLst/>
            </a:prstGeom>
            <a:noFill/>
            <a:ln w="57150" cap="flat" cmpd="sng" algn="ctr">
              <a:solidFill>
                <a:srgbClr val="70AD47">
                  <a:lumMod val="20000"/>
                  <a:lumOff val="80000"/>
                </a:srgbClr>
              </a:solidFill>
              <a:prstDash val="solid"/>
              <a:miter lim="800000"/>
              <a:headEnd w="lg" len="lg"/>
              <a:tailEnd type="triangle" w="lg" len="lg"/>
            </a:ln>
            <a:effectLst/>
          </p:spPr>
        </p:cxnSp>
        <p:sp>
          <p:nvSpPr>
            <p:cNvPr id="154" name="テキスト ボックス 45">
              <a:extLst>
                <a:ext uri="{FF2B5EF4-FFF2-40B4-BE49-F238E27FC236}">
                  <a16:creationId xmlns:a16="http://schemas.microsoft.com/office/drawing/2014/main" id="{8453983F-2613-4A7F-9731-A8004F5C4F8C}"/>
                </a:ext>
              </a:extLst>
            </p:cNvPr>
            <p:cNvSpPr txBox="1"/>
            <p:nvPr/>
          </p:nvSpPr>
          <p:spPr>
            <a:xfrm>
              <a:off x="2525251" y="4077246"/>
              <a:ext cx="704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60000"/>
                      <a:lumOff val="40000"/>
                    </a:srgbClr>
                  </a:solidFill>
                  <a:effectLst/>
                  <a:uLnTx/>
                  <a:uFillTx/>
                  <a:ea typeface="游ゴシック" panose="020B0400000000000000" pitchFamily="50" charset="-128"/>
                </a:rPr>
                <a:t>loop 1</a:t>
              </a:r>
              <a:endPara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60000"/>
                    <a:lumOff val="40000"/>
                  </a:srgbClr>
                </a:solidFill>
                <a:effectLst/>
                <a:uLnTx/>
                <a:uFillTx/>
                <a:ea typeface="游ゴシック" panose="020B0400000000000000" pitchFamily="50" charset="-128"/>
              </a:endParaRPr>
            </a:p>
          </p:txBody>
        </p:sp>
      </p:grpSp>
      <p:grpSp>
        <p:nvGrpSpPr>
          <p:cNvPr id="184" name="グループ化 1">
            <a:extLst>
              <a:ext uri="{FF2B5EF4-FFF2-40B4-BE49-F238E27FC236}">
                <a16:creationId xmlns:a16="http://schemas.microsoft.com/office/drawing/2014/main" id="{7724EA52-8496-43BD-9ACA-875161E1AB1F}"/>
              </a:ext>
            </a:extLst>
          </p:cNvPr>
          <p:cNvGrpSpPr>
            <a:grpSpLocks noChangeAspect="1"/>
          </p:cNvGrpSpPr>
          <p:nvPr/>
        </p:nvGrpSpPr>
        <p:grpSpPr>
          <a:xfrm>
            <a:off x="8562991" y="2902750"/>
            <a:ext cx="2722374" cy="2861263"/>
            <a:chOff x="6736560" y="-496411"/>
            <a:chExt cx="3024860" cy="3179181"/>
          </a:xfrm>
        </p:grpSpPr>
        <p:cxnSp>
          <p:nvCxnSpPr>
            <p:cNvPr id="185" name="直線コネクタ 71">
              <a:extLst>
                <a:ext uri="{FF2B5EF4-FFF2-40B4-BE49-F238E27FC236}">
                  <a16:creationId xmlns:a16="http://schemas.microsoft.com/office/drawing/2014/main" id="{7100A190-95D0-48F9-87F7-781E3BB7CB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9190" y="1372236"/>
              <a:ext cx="655320" cy="71538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186" name="直線コネクタ 72">
              <a:extLst>
                <a:ext uri="{FF2B5EF4-FFF2-40B4-BE49-F238E27FC236}">
                  <a16:creationId xmlns:a16="http://schemas.microsoft.com/office/drawing/2014/main" id="{CF055411-2DC9-47A8-B4A6-FD853AF99CBB}"/>
                </a:ext>
              </a:extLst>
            </p:cNvPr>
            <p:cNvCxnSpPr/>
            <p:nvPr/>
          </p:nvCxnSpPr>
          <p:spPr>
            <a:xfrm flipV="1">
              <a:off x="7814510" y="466510"/>
              <a:ext cx="0" cy="905726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187" name="直線コネクタ 73">
              <a:extLst>
                <a:ext uri="{FF2B5EF4-FFF2-40B4-BE49-F238E27FC236}">
                  <a16:creationId xmlns:a16="http://schemas.microsoft.com/office/drawing/2014/main" id="{9E3497E4-9407-4EF4-BB39-37D66403F98E}"/>
                </a:ext>
              </a:extLst>
            </p:cNvPr>
            <p:cNvCxnSpPr/>
            <p:nvPr/>
          </p:nvCxnSpPr>
          <p:spPr>
            <a:xfrm>
              <a:off x="7814510" y="466510"/>
              <a:ext cx="1915160" cy="0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88" name="直線コネクタ 74">
              <a:extLst>
                <a:ext uri="{FF2B5EF4-FFF2-40B4-BE49-F238E27FC236}">
                  <a16:creationId xmlns:a16="http://schemas.microsoft.com/office/drawing/2014/main" id="{0D9A4C31-6064-4AA1-AF11-AEB336E06A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21290" y="1292241"/>
              <a:ext cx="144665" cy="646077"/>
            </a:xfrm>
            <a:prstGeom prst="line">
              <a:avLst/>
            </a:prstGeom>
            <a:noFill/>
            <a:ln w="762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89" name="直線コネクタ 75">
              <a:extLst>
                <a:ext uri="{FF2B5EF4-FFF2-40B4-BE49-F238E27FC236}">
                  <a16:creationId xmlns:a16="http://schemas.microsoft.com/office/drawing/2014/main" id="{39C54D0E-77BB-4C44-9950-09D2D73E914A}"/>
                </a:ext>
              </a:extLst>
            </p:cNvPr>
            <p:cNvCxnSpPr/>
            <p:nvPr/>
          </p:nvCxnSpPr>
          <p:spPr>
            <a:xfrm flipV="1">
              <a:off x="9734750" y="477040"/>
              <a:ext cx="0" cy="905726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190" name="直線コネクタ 76">
              <a:extLst>
                <a:ext uri="{FF2B5EF4-FFF2-40B4-BE49-F238E27FC236}">
                  <a16:creationId xmlns:a16="http://schemas.microsoft.com/office/drawing/2014/main" id="{0FFF5718-780B-4516-A973-D621ADE39958}"/>
                </a:ext>
              </a:extLst>
            </p:cNvPr>
            <p:cNvCxnSpPr/>
            <p:nvPr/>
          </p:nvCxnSpPr>
          <p:spPr>
            <a:xfrm>
              <a:off x="7161945" y="2086712"/>
              <a:ext cx="1915160" cy="0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91" name="直線コネクタ 77">
              <a:extLst>
                <a:ext uri="{FF2B5EF4-FFF2-40B4-BE49-F238E27FC236}">
                  <a16:creationId xmlns:a16="http://schemas.microsoft.com/office/drawing/2014/main" id="{9E749937-E9E6-4AA8-A90D-0FBAB64E3B27}"/>
                </a:ext>
              </a:extLst>
            </p:cNvPr>
            <p:cNvCxnSpPr/>
            <p:nvPr/>
          </p:nvCxnSpPr>
          <p:spPr>
            <a:xfrm>
              <a:off x="7814510" y="1382766"/>
              <a:ext cx="191516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192" name="直線コネクタ 78">
              <a:extLst>
                <a:ext uri="{FF2B5EF4-FFF2-40B4-BE49-F238E27FC236}">
                  <a16:creationId xmlns:a16="http://schemas.microsoft.com/office/drawing/2014/main" id="{6330853E-CF71-4282-BA74-ABF67E2B4731}"/>
                </a:ext>
              </a:extLst>
            </p:cNvPr>
            <p:cNvCxnSpPr/>
            <p:nvPr/>
          </p:nvCxnSpPr>
          <p:spPr>
            <a:xfrm flipV="1">
              <a:off x="7159190" y="1189125"/>
              <a:ext cx="0" cy="905726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193" name="直線コネクタ 79">
              <a:extLst>
                <a:ext uri="{FF2B5EF4-FFF2-40B4-BE49-F238E27FC236}">
                  <a16:creationId xmlns:a16="http://schemas.microsoft.com/office/drawing/2014/main" id="{B4C4E329-B4EC-415A-A40C-79456D5E82CA}"/>
                </a:ext>
              </a:extLst>
            </p:cNvPr>
            <p:cNvCxnSpPr/>
            <p:nvPr/>
          </p:nvCxnSpPr>
          <p:spPr>
            <a:xfrm flipV="1">
              <a:off x="9079430" y="1181895"/>
              <a:ext cx="0" cy="905726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194" name="直線コネクタ 80">
              <a:extLst>
                <a:ext uri="{FF2B5EF4-FFF2-40B4-BE49-F238E27FC236}">
                  <a16:creationId xmlns:a16="http://schemas.microsoft.com/office/drawing/2014/main" id="{B85B0870-8BE6-421C-B04D-DC6A6674F1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6371" y="1686172"/>
              <a:ext cx="362671" cy="395913"/>
            </a:xfrm>
            <a:prstGeom prst="line">
              <a:avLst/>
            </a:prstGeom>
            <a:noFill/>
            <a:ln w="762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95" name="直線コネクタ 81">
              <a:extLst>
                <a:ext uri="{FF2B5EF4-FFF2-40B4-BE49-F238E27FC236}">
                  <a16:creationId xmlns:a16="http://schemas.microsoft.com/office/drawing/2014/main" id="{49060C82-FEA3-4CAD-8A74-CA7272942D8D}"/>
                </a:ext>
              </a:extLst>
            </p:cNvPr>
            <p:cNvCxnSpPr>
              <a:cxnSpLocks/>
            </p:cNvCxnSpPr>
            <p:nvPr/>
          </p:nvCxnSpPr>
          <p:spPr>
            <a:xfrm>
              <a:off x="7814510" y="477040"/>
              <a:ext cx="1946910" cy="0"/>
            </a:xfrm>
            <a:prstGeom prst="line">
              <a:avLst/>
            </a:prstGeom>
            <a:noFill/>
            <a:ln w="762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96" name="直線コネクタ 82">
              <a:extLst>
                <a:ext uri="{FF2B5EF4-FFF2-40B4-BE49-F238E27FC236}">
                  <a16:creationId xmlns:a16="http://schemas.microsoft.com/office/drawing/2014/main" id="{9A502389-B1B2-41A1-92D5-8133C0523477}"/>
                </a:ext>
              </a:extLst>
            </p:cNvPr>
            <p:cNvCxnSpPr/>
            <p:nvPr/>
          </p:nvCxnSpPr>
          <p:spPr>
            <a:xfrm>
              <a:off x="7171450" y="2082085"/>
              <a:ext cx="1915160" cy="0"/>
            </a:xfrm>
            <a:prstGeom prst="line">
              <a:avLst/>
            </a:prstGeom>
            <a:noFill/>
            <a:ln w="762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197" name="テキスト ボックス 83">
              <a:extLst>
                <a:ext uri="{FF2B5EF4-FFF2-40B4-BE49-F238E27FC236}">
                  <a16:creationId xmlns:a16="http://schemas.microsoft.com/office/drawing/2014/main" id="{81C537F5-8340-436E-8917-D12DEC248AB7}"/>
                </a:ext>
              </a:extLst>
            </p:cNvPr>
            <p:cNvSpPr txBox="1"/>
            <p:nvPr/>
          </p:nvSpPr>
          <p:spPr>
            <a:xfrm>
              <a:off x="6736560" y="1281183"/>
              <a:ext cx="841042" cy="3761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Yu Gothic" panose="020B0400000000000000" pitchFamily="34" charset="-128"/>
                </a:rPr>
                <a:t>Pump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Yu Gothic" panose="020B0400000000000000" pitchFamily="34" charset="-128"/>
              </a:endParaRPr>
            </a:p>
          </p:txBody>
        </p:sp>
        <p:cxnSp>
          <p:nvCxnSpPr>
            <p:cNvPr id="198" name="直線矢印コネクタ 84">
              <a:extLst>
                <a:ext uri="{FF2B5EF4-FFF2-40B4-BE49-F238E27FC236}">
                  <a16:creationId xmlns:a16="http://schemas.microsoft.com/office/drawing/2014/main" id="{435C1BBC-27B1-4662-845A-09D1A5FC9278}"/>
                </a:ext>
              </a:extLst>
            </p:cNvPr>
            <p:cNvCxnSpPr/>
            <p:nvPr/>
          </p:nvCxnSpPr>
          <p:spPr>
            <a:xfrm>
              <a:off x="8513069" y="367938"/>
              <a:ext cx="432391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99" name="テキスト ボックス 85">
              <a:extLst>
                <a:ext uri="{FF2B5EF4-FFF2-40B4-BE49-F238E27FC236}">
                  <a16:creationId xmlns:a16="http://schemas.microsoft.com/office/drawing/2014/main" id="{18436178-C022-48B1-9B0B-4628223E0E90}"/>
                </a:ext>
              </a:extLst>
            </p:cNvPr>
            <p:cNvSpPr txBox="1"/>
            <p:nvPr/>
          </p:nvSpPr>
          <p:spPr>
            <a:xfrm>
              <a:off x="7611426" y="-99073"/>
              <a:ext cx="1966706" cy="3761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Yu Gothic" panose="020B0400000000000000" pitchFamily="34" charset="-128"/>
                </a:rPr>
                <a:t>water level: </a:t>
              </a: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Yu Gothic" panose="020B0400000000000000" pitchFamily="34" charset="-128"/>
                </a:rPr>
                <a:t>High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Yu Gothic" panose="020B0400000000000000" pitchFamily="34" charset="-128"/>
              </a:endParaRPr>
            </a:p>
          </p:txBody>
        </p:sp>
        <p:cxnSp>
          <p:nvCxnSpPr>
            <p:cNvPr id="200" name="直線矢印コネクタ 86">
              <a:extLst>
                <a:ext uri="{FF2B5EF4-FFF2-40B4-BE49-F238E27FC236}">
                  <a16:creationId xmlns:a16="http://schemas.microsoft.com/office/drawing/2014/main" id="{3EEB01F4-82B8-4286-9A67-301D33546B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3755" y="2231979"/>
              <a:ext cx="432391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01" name="直線矢印コネクタ 87">
              <a:extLst>
                <a:ext uri="{FF2B5EF4-FFF2-40B4-BE49-F238E27FC236}">
                  <a16:creationId xmlns:a16="http://schemas.microsoft.com/office/drawing/2014/main" id="{DBE2D5DF-A4CC-490B-A957-D9D79B989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78131" y="780717"/>
              <a:ext cx="68043" cy="351052"/>
            </a:xfrm>
            <a:prstGeom prst="straightConnector1">
              <a:avLst/>
            </a:prstGeom>
            <a:noFill/>
            <a:ln w="1270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02" name="直線コネクタ 88">
              <a:extLst>
                <a:ext uri="{FF2B5EF4-FFF2-40B4-BE49-F238E27FC236}">
                  <a16:creationId xmlns:a16="http://schemas.microsoft.com/office/drawing/2014/main" id="{7B9E4DEB-12CD-4BC7-93C7-18A4D6D9B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79430" y="1379466"/>
              <a:ext cx="655320" cy="71538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203" name="直線コネクタ 89">
              <a:extLst>
                <a:ext uri="{FF2B5EF4-FFF2-40B4-BE49-F238E27FC236}">
                  <a16:creationId xmlns:a16="http://schemas.microsoft.com/office/drawing/2014/main" id="{26A4AEC8-78A1-4974-8F81-F4B91156C1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52010" y="494748"/>
              <a:ext cx="655320" cy="71538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204" name="直線コネクタ 90">
              <a:extLst>
                <a:ext uri="{FF2B5EF4-FFF2-40B4-BE49-F238E27FC236}">
                  <a16:creationId xmlns:a16="http://schemas.microsoft.com/office/drawing/2014/main" id="{77B86D9B-4057-4B1C-8012-BCEFF54EDD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67216" y="491079"/>
              <a:ext cx="655320" cy="71538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205" name="直線コネクタ 91">
              <a:extLst>
                <a:ext uri="{FF2B5EF4-FFF2-40B4-BE49-F238E27FC236}">
                  <a16:creationId xmlns:a16="http://schemas.microsoft.com/office/drawing/2014/main" id="{29377E8C-91E0-4A53-8620-40834F0576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72026" y="1927082"/>
              <a:ext cx="146226" cy="159630"/>
            </a:xfrm>
            <a:prstGeom prst="line">
              <a:avLst/>
            </a:prstGeom>
            <a:noFill/>
            <a:ln w="762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06" name="直線コネクタ 92">
              <a:extLst>
                <a:ext uri="{FF2B5EF4-FFF2-40B4-BE49-F238E27FC236}">
                  <a16:creationId xmlns:a16="http://schemas.microsoft.com/office/drawing/2014/main" id="{B9448CF3-4938-4A80-945B-71A04E7F5D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6334" y="465135"/>
              <a:ext cx="348073" cy="379922"/>
            </a:xfrm>
            <a:prstGeom prst="line">
              <a:avLst/>
            </a:prstGeom>
            <a:noFill/>
            <a:ln w="762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07" name="直線コネクタ 93">
              <a:extLst>
                <a:ext uri="{FF2B5EF4-FFF2-40B4-BE49-F238E27FC236}">
                  <a16:creationId xmlns:a16="http://schemas.microsoft.com/office/drawing/2014/main" id="{5DF9FC66-DDB8-471E-B1B2-408124988A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86680" y="466509"/>
              <a:ext cx="154475" cy="168632"/>
            </a:xfrm>
            <a:prstGeom prst="line">
              <a:avLst/>
            </a:prstGeom>
            <a:noFill/>
            <a:ln w="762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08" name="直線矢印コネクタ 94">
              <a:extLst>
                <a:ext uri="{FF2B5EF4-FFF2-40B4-BE49-F238E27FC236}">
                  <a16:creationId xmlns:a16="http://schemas.microsoft.com/office/drawing/2014/main" id="{F5836035-5E47-4A21-84E0-C321604D36CE}"/>
                </a:ext>
              </a:extLst>
            </p:cNvPr>
            <p:cNvCxnSpPr/>
            <p:nvPr/>
          </p:nvCxnSpPr>
          <p:spPr>
            <a:xfrm flipH="1" flipV="1">
              <a:off x="7509909" y="811861"/>
              <a:ext cx="31782" cy="873403"/>
            </a:xfrm>
            <a:prstGeom prst="straightConnector1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09" name="直線コネクタ 95">
              <a:extLst>
                <a:ext uri="{FF2B5EF4-FFF2-40B4-BE49-F238E27FC236}">
                  <a16:creationId xmlns:a16="http://schemas.microsoft.com/office/drawing/2014/main" id="{88177BBE-4EF9-4D56-88E8-D78C9A1ECC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56250" y="614072"/>
              <a:ext cx="131829" cy="588742"/>
            </a:xfrm>
            <a:prstGeom prst="line">
              <a:avLst/>
            </a:prstGeom>
            <a:noFill/>
            <a:ln w="762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10" name="直線コネクタ 96">
              <a:extLst>
                <a:ext uri="{FF2B5EF4-FFF2-40B4-BE49-F238E27FC236}">
                  <a16:creationId xmlns:a16="http://schemas.microsoft.com/office/drawing/2014/main" id="{B6DA579C-BD13-4A8A-8025-A31AC94FA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48394" y="1176321"/>
              <a:ext cx="121995" cy="133177"/>
            </a:xfrm>
            <a:prstGeom prst="line">
              <a:avLst/>
            </a:prstGeom>
            <a:noFill/>
            <a:ln w="762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211" name="直線矢印コネクタ 97">
              <a:extLst>
                <a:ext uri="{FF2B5EF4-FFF2-40B4-BE49-F238E27FC236}">
                  <a16:creationId xmlns:a16="http://schemas.microsoft.com/office/drawing/2014/main" id="{DBBF7AEC-00D4-48E2-9B48-46D8ADFD0E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39047" y="1423539"/>
              <a:ext cx="68043" cy="351052"/>
            </a:xfrm>
            <a:prstGeom prst="straightConnector1">
              <a:avLst/>
            </a:prstGeom>
            <a:noFill/>
            <a:ln w="1270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12" name="テキスト ボックス 98">
              <a:extLst>
                <a:ext uri="{FF2B5EF4-FFF2-40B4-BE49-F238E27FC236}">
                  <a16:creationId xmlns:a16="http://schemas.microsoft.com/office/drawing/2014/main" id="{F0DAC952-DD7D-4F9A-818E-6CBA1DF46245}"/>
                </a:ext>
              </a:extLst>
            </p:cNvPr>
            <p:cNvSpPr txBox="1"/>
            <p:nvPr/>
          </p:nvSpPr>
          <p:spPr>
            <a:xfrm>
              <a:off x="7302877" y="-496411"/>
              <a:ext cx="2036170" cy="3761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Yu Gothic" panose="020B0400000000000000" pitchFamily="34" charset="-128"/>
                </a:rPr>
                <a:t>Water Circulation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Yu Gothic" panose="020B0400000000000000" pitchFamily="34" charset="-128"/>
              </a:endParaRPr>
            </a:p>
          </p:txBody>
        </p:sp>
        <p:sp>
          <p:nvSpPr>
            <p:cNvPr id="213" name="テキスト ボックス 99">
              <a:extLst>
                <a:ext uri="{FF2B5EF4-FFF2-40B4-BE49-F238E27FC236}">
                  <a16:creationId xmlns:a16="http://schemas.microsoft.com/office/drawing/2014/main" id="{70221C3B-93D0-4ADC-9632-92C5C221CCB8}"/>
                </a:ext>
              </a:extLst>
            </p:cNvPr>
            <p:cNvSpPr txBox="1"/>
            <p:nvPr/>
          </p:nvSpPr>
          <p:spPr>
            <a:xfrm>
              <a:off x="7349586" y="2306599"/>
              <a:ext cx="1920398" cy="3761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Yu Gothic" panose="020B0400000000000000" pitchFamily="34" charset="-128"/>
                </a:rPr>
                <a:t>water level: </a:t>
              </a: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5B9BD5"/>
                  </a:solidFill>
                  <a:effectLst/>
                  <a:uLnTx/>
                  <a:uFillTx/>
                  <a:ea typeface="Yu Gothic" panose="020B0400000000000000" pitchFamily="34" charset="-128"/>
                </a:rPr>
                <a:t>Low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ea typeface="Yu Gothic" panose="020B0400000000000000" pitchFamily="34" charset="-128"/>
              </a:endParaRPr>
            </a:p>
          </p:txBody>
        </p:sp>
      </p:grpSp>
      <p:sp>
        <p:nvSpPr>
          <p:cNvPr id="214" name="Speech Bubble: Rectangle with Corners Rounded 78">
            <a:extLst>
              <a:ext uri="{FF2B5EF4-FFF2-40B4-BE49-F238E27FC236}">
                <a16:creationId xmlns:a16="http://schemas.microsoft.com/office/drawing/2014/main" id="{88F2B98E-D66A-4883-8F94-ED31EA853784}"/>
              </a:ext>
            </a:extLst>
          </p:cNvPr>
          <p:cNvSpPr/>
          <p:nvPr/>
        </p:nvSpPr>
        <p:spPr>
          <a:xfrm>
            <a:off x="5150161" y="2657404"/>
            <a:ext cx="3471387" cy="758969"/>
          </a:xfrm>
          <a:prstGeom prst="wedgeRoundRectCallout">
            <a:avLst>
              <a:gd name="adj1" fmla="val -60575"/>
              <a:gd name="adj2" fmla="val 46621"/>
              <a:gd name="adj3" fmla="val 16667"/>
            </a:avLst>
          </a:prstGeom>
          <a:noFill/>
          <a:ln w="9525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600" dirty="0"/>
              <a:t>The same current passes through every resistor, but the total voltage is divided across them.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Yu Gothic" panose="020B0400000000000000" pitchFamily="34" charset="-128"/>
              <a:cs typeface="+mn-cs"/>
            </a:endParaRPr>
          </a:p>
        </p:txBody>
      </p:sp>
      <p:sp>
        <p:nvSpPr>
          <p:cNvPr id="216" name="テキスト ボックス 215">
            <a:extLst>
              <a:ext uri="{FF2B5EF4-FFF2-40B4-BE49-F238E27FC236}">
                <a16:creationId xmlns:a16="http://schemas.microsoft.com/office/drawing/2014/main" id="{8B018FA1-6950-4D0C-9D56-CECC383FBA66}"/>
              </a:ext>
            </a:extLst>
          </p:cNvPr>
          <p:cNvSpPr txBox="1"/>
          <p:nvPr/>
        </p:nvSpPr>
        <p:spPr>
          <a:xfrm>
            <a:off x="358925" y="1173379"/>
            <a:ext cx="11465645" cy="1290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ja-JP" dirty="0"/>
              <a:t>Resistors are in </a:t>
            </a:r>
            <a:r>
              <a:rPr lang="en-US" altLang="ja-JP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series</a:t>
            </a:r>
            <a:r>
              <a:rPr lang="en-US" altLang="ja-JP" dirty="0"/>
              <a:t>  when they are </a:t>
            </a:r>
            <a:r>
              <a:rPr lang="en-US" altLang="ja-JP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connected one after another in a single path</a:t>
            </a:r>
            <a:r>
              <a:rPr lang="en-US" altLang="ja-JP" dirty="0"/>
              <a:t>. The output end of one resistor touches the input end of the next.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</a:t>
            </a:r>
            <a:r>
              <a:rPr lang="en-US" altLang="ja-JP" dirty="0"/>
              <a:t> </a:t>
            </a: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same current flows </a:t>
            </a:r>
            <a:r>
              <a:rPr lang="en-US" altLang="ja-JP" dirty="0"/>
              <a:t>through every resistor because there is only one route for the charges.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ja-JP" dirty="0"/>
              <a:t>The battery’s </a:t>
            </a: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voltage is shared</a:t>
            </a:r>
            <a:r>
              <a:rPr lang="en-US" altLang="ja-JP" dirty="0"/>
              <a:t> (divided) across the resistors. Each one gets a part of the total voltage.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DD0A0F38-9722-4D5C-B73A-7AD424D1FD82}"/>
                  </a:ext>
                </a:extLst>
              </p:cNvPr>
              <p:cNvSpPr txBox="1"/>
              <p:nvPr/>
            </p:nvSpPr>
            <p:spPr>
              <a:xfrm>
                <a:off x="497149" y="5212439"/>
                <a:ext cx="11151791" cy="9853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ja-JP" dirty="0"/>
                  <a:t>Applying Ohm’s law to each resistor:</a:t>
                </a:r>
                <a:r>
                  <a:rPr lang="en-US" altLang="ja-JP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ja-JP" sz="18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sSub>
                      <m:sSubPr>
                        <m:ctrlP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ja-JP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ja-JP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ja-JP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sSub>
                      <m:sSubPr>
                        <m:ctrlPr>
                          <a:rPr lang="en-US" altLang="ja-JP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ja-JP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ja-JP" b="1" dirty="0"/>
              </a:p>
              <a:p>
                <a:pPr>
                  <a:lnSpc>
                    <a:spcPct val="110000"/>
                  </a:lnSpc>
                </a:pPr>
                <a:r>
                  <a:rPr lang="en-US" altLang="ja-JP" dirty="0"/>
                  <a:t>Then, Applying Kirchhoff’s voltage law for loop: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ja-JP" sz="18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ja-JP" sz="18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d>
                      <m:dPr>
                        <m:ctrlP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sz="18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8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ja-JP" sz="18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sz="18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8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ja-JP" sz="18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endParaRPr lang="en-US" altLang="ja-JP" b="1" dirty="0"/>
              </a:p>
              <a:p>
                <a:pPr>
                  <a:lnSpc>
                    <a:spcPct val="110000"/>
                  </a:lnSpc>
                </a:pPr>
                <a:r>
                  <a:rPr lang="en-US" altLang="ja-JP" dirty="0"/>
                  <a:t>So, we can define the </a:t>
                </a:r>
                <a:r>
                  <a:rPr lang="en-US" altLang="ja-JP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total resistance </a:t>
                </a:r>
                <a14:m>
                  <m:oMath xmlns:m="http://schemas.openxmlformats.org/officeDocument/2006/math">
                    <m:r>
                      <a:rPr lang="en-US" altLang="ja-JP" b="1" i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Yu Gothic" panose="020B0400000000000000" pitchFamily="34" charset="-128"/>
                      </a:rPr>
                      <m:t>𝑹</m:t>
                    </m:r>
                  </m:oMath>
                </a14:m>
                <a:r>
                  <a:rPr lang="en-US" altLang="ja-JP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by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Yu Gothic" panose="020B0400000000000000" pitchFamily="34" charset="-128"/>
                      </a:rPr>
                      <m:t> </m:t>
                    </m:r>
                    <m:r>
                      <a:rPr lang="en-US" altLang="ja-JP" b="1" i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Yu Gothic" panose="020B0400000000000000" pitchFamily="34" charset="-128"/>
                      </a:rPr>
                      <m:t>𝑹</m:t>
                    </m:r>
                    <m:r>
                      <a:rPr lang="en-US" altLang="ja-JP" b="1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Yu Gothic" panose="020B0400000000000000" pitchFamily="34" charset="-128"/>
                      </a:rPr>
                      <m:t>=</m:t>
                    </m:r>
                    <m:sSub>
                      <m:sSubPr>
                        <m:ctrlPr>
                          <a:rPr lang="en-US" altLang="ja-JP" sz="1800" b="1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1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ja-JP" sz="1800" b="1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ja-JP" sz="1800" b="1" i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1800" b="1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1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ja-JP" sz="1800" b="1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217" name="テキスト ボックス 216">
                <a:extLst>
                  <a:ext uri="{FF2B5EF4-FFF2-40B4-BE49-F238E27FC236}">
                    <a16:creationId xmlns:a16="http://schemas.microsoft.com/office/drawing/2014/main" id="{DD0A0F38-9722-4D5C-B73A-7AD424D1F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49" y="5212439"/>
                <a:ext cx="11151791" cy="985334"/>
              </a:xfrm>
              <a:prstGeom prst="rect">
                <a:avLst/>
              </a:prstGeom>
              <a:blipFill>
                <a:blip r:embed="rId9"/>
                <a:stretch>
                  <a:fillRect l="-492" t="-2469" b="-864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" name="TextBox 38">
            <a:extLst>
              <a:ext uri="{FF2B5EF4-FFF2-40B4-BE49-F238E27FC236}">
                <a16:creationId xmlns:a16="http://schemas.microsoft.com/office/drawing/2014/main" id="{E8CB3F77-532B-4817-AAD9-7D1AA8727F9E}"/>
              </a:ext>
            </a:extLst>
          </p:cNvPr>
          <p:cNvSpPr txBox="1"/>
          <p:nvPr/>
        </p:nvSpPr>
        <p:spPr>
          <a:xfrm>
            <a:off x="1681639" y="4629596"/>
            <a:ext cx="2440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Yu Gothic" panose="020B0400000000000000" pitchFamily="34" charset="-128"/>
              </a:rPr>
              <a:t>Two resistors in series</a:t>
            </a:r>
          </a:p>
        </p:txBody>
      </p:sp>
    </p:spTree>
    <p:extLst>
      <p:ext uri="{BB962C8B-B14F-4D97-AF65-F5344CB8AC3E}">
        <p14:creationId xmlns:p14="http://schemas.microsoft.com/office/powerpoint/2010/main" val="3630698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: Rounded Corners 43">
            <a:extLst>
              <a:ext uri="{FF2B5EF4-FFF2-40B4-BE49-F238E27FC236}">
                <a16:creationId xmlns:a16="http://schemas.microsoft.com/office/drawing/2014/main" id="{79688A75-8A6F-4656-A525-590F4B0493F0}"/>
              </a:ext>
            </a:extLst>
          </p:cNvPr>
          <p:cNvSpPr/>
          <p:nvPr/>
        </p:nvSpPr>
        <p:spPr>
          <a:xfrm>
            <a:off x="6986784" y="5331829"/>
            <a:ext cx="760564" cy="461460"/>
          </a:xfrm>
          <a:prstGeom prst="roundRect">
            <a:avLst/>
          </a:prstGeom>
          <a:solidFill>
            <a:srgbClr val="FFF2CC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1CFABB9-41B2-497D-A772-4C96951E78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ECA72-7C51-4053-A00F-47BEF0418ED9}" type="slidenum">
              <a:rPr lang="ja-JP" altLang="en-US" sz="2800" smtClean="0"/>
              <a:pPr/>
              <a:t>3</a:t>
            </a:fld>
            <a:endParaRPr lang="ja-JP" altLang="en-US" sz="2000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ADBE623-3C05-4FA0-B92A-AF5609BC616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5D39A32-303D-48F6-915D-721C63C04534}" type="datetime1">
              <a:rPr lang="ja-JP" altLang="en-US" smtClean="0"/>
              <a:t>2025/4/28</a:t>
            </a:fld>
            <a:endParaRPr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F3CE45E4-1B7A-4544-B57A-50926282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Parallel Resistors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393CA87-108D-4086-8B7A-B1CC5BBB2411}"/>
              </a:ext>
            </a:extLst>
          </p:cNvPr>
          <p:cNvSpPr txBox="1"/>
          <p:nvPr/>
        </p:nvSpPr>
        <p:spPr>
          <a:xfrm>
            <a:off x="497149" y="1139029"/>
            <a:ext cx="11343883" cy="159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ja-JP" dirty="0"/>
              <a:t>Resistors are in </a:t>
            </a:r>
            <a:r>
              <a:rPr lang="en-US" altLang="ja-JP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parallel</a:t>
            </a:r>
            <a:r>
              <a:rPr lang="en-US" altLang="ja-JP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ja-JP" dirty="0"/>
              <a:t> when their ends are tied to the same two nodes. Each resistor has its own branch, so there is more than one path for the charges.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ja-JP" dirty="0"/>
              <a:t>Every branch sees </a:t>
            </a: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same voltage</a:t>
            </a:r>
            <a:r>
              <a:rPr lang="en-US" altLang="ja-JP" dirty="0"/>
              <a:t> because both ends of each resistor touch the same pair of points.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current splits up</a:t>
            </a:r>
            <a:r>
              <a:rPr lang="en-US" altLang="ja-JP" dirty="0"/>
              <a:t> across the branches. The sum of the branch currents equals the total current from the source.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0B180503-B31E-4134-9D4B-C4EAB8E28803}"/>
                  </a:ext>
                </a:extLst>
              </p:cNvPr>
              <p:cNvSpPr txBox="1"/>
              <p:nvPr/>
            </p:nvSpPr>
            <p:spPr>
              <a:xfrm>
                <a:off x="599683" y="4946260"/>
                <a:ext cx="11483996" cy="1411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ja-JP" dirty="0"/>
                  <a:t>Applying Ohm’s law to each branch:</a:t>
                </a:r>
                <a:r>
                  <a:rPr lang="en-US" altLang="ja-JP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ja-JP" sz="18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ja-JP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ja-JP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ja-JP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ja-JP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altLang="ja-JP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ja-JP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ja-JP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ja-JP" dirty="0"/>
                  <a:t>,  they share the same voltage: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ja-JP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ja-JP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ja-JP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ja-JP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en-US" altLang="ja-JP" b="1" dirty="0"/>
              </a:p>
              <a:p>
                <a:pPr>
                  <a:lnSpc>
                    <a:spcPct val="110000"/>
                  </a:lnSpc>
                </a:pPr>
                <a:r>
                  <a:rPr lang="en-US" altLang="ja-JP" dirty="0"/>
                  <a:t>Next, use Kirchhoff’s current law at node </a:t>
                </a:r>
                <a:r>
                  <a:rPr lang="en-US" altLang="ja-JP" i="1" dirty="0"/>
                  <a:t>a </a:t>
                </a:r>
                <a:r>
                  <a:rPr lang="en-US" altLang="ja-JP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ja-JP" sz="18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ja-JP" sz="18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sz="18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8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ja-JP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altLang="ja-JP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den>
                        </m:f>
                        <m:r>
                          <a:rPr lang="en-US" altLang="ja-JP" sz="18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ja-JP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ja-JP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altLang="ja-JP" b="1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altLang="ja-JP" b="1" dirty="0"/>
              </a:p>
              <a:p>
                <a:pPr>
                  <a:lnSpc>
                    <a:spcPct val="110000"/>
                  </a:lnSpc>
                </a:pPr>
                <a:r>
                  <a:rPr lang="en-US" altLang="ja-JP" dirty="0"/>
                  <a:t>So, we can define the </a:t>
                </a:r>
                <a:r>
                  <a:rPr lang="en-US" altLang="ja-JP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total resistance </a:t>
                </a:r>
                <a14:m>
                  <m:oMath xmlns:m="http://schemas.openxmlformats.org/officeDocument/2006/math">
                    <m:r>
                      <a:rPr lang="en-US" altLang="ja-JP" b="1" i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altLang="ja-JP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by</a:t>
                </a:r>
                <a:r>
                  <a:rPr lang="en-US" altLang="ja-JP" sz="16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000" b="1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1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ja-JP" sz="2000" b="1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den>
                    </m:f>
                    <m:r>
                      <a:rPr lang="en-US" altLang="ja-JP" sz="2000" b="1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000" b="1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1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n-US" altLang="ja-JP" sz="2000" b="1" i="1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1" i="1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ja-JP" sz="2000" b="1" i="1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ja-JP" sz="2000" b="1" i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ja-JP" sz="2000" b="1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000" b="1" i="1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n-US" altLang="ja-JP" sz="2000" b="1" i="1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b="1" i="1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altLang="ja-JP" sz="2000" b="1" i="1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0B180503-B31E-4134-9D4B-C4EAB8E28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83" y="4946260"/>
                <a:ext cx="11483996" cy="1411092"/>
              </a:xfrm>
              <a:prstGeom prst="rect">
                <a:avLst/>
              </a:prstGeom>
              <a:blipFill>
                <a:blip r:embed="rId2"/>
                <a:stretch>
                  <a:fillRect l="-425" t="-17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7">
            <a:extLst>
              <a:ext uri="{FF2B5EF4-FFF2-40B4-BE49-F238E27FC236}">
                <a16:creationId xmlns:a16="http://schemas.microsoft.com/office/drawing/2014/main" id="{93A5512C-6243-4BCF-BA53-CC20CB48A09E}"/>
              </a:ext>
            </a:extLst>
          </p:cNvPr>
          <p:cNvSpPr/>
          <p:nvPr/>
        </p:nvSpPr>
        <p:spPr>
          <a:xfrm>
            <a:off x="3311817" y="2973709"/>
            <a:ext cx="255958" cy="25595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sp>
        <p:nvSpPr>
          <p:cNvPr id="10" name="Rectangle: Rounded Corners 43">
            <a:extLst>
              <a:ext uri="{FF2B5EF4-FFF2-40B4-BE49-F238E27FC236}">
                <a16:creationId xmlns:a16="http://schemas.microsoft.com/office/drawing/2014/main" id="{4FEDDB60-7B73-4248-9547-4D157AE40A6F}"/>
              </a:ext>
            </a:extLst>
          </p:cNvPr>
          <p:cNvSpPr/>
          <p:nvPr/>
        </p:nvSpPr>
        <p:spPr>
          <a:xfrm>
            <a:off x="3157995" y="3350628"/>
            <a:ext cx="1627912" cy="858427"/>
          </a:xfrm>
          <a:prstGeom prst="roundRect">
            <a:avLst/>
          </a:prstGeom>
          <a:solidFill>
            <a:srgbClr val="FFF2CC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grpSp>
        <p:nvGrpSpPr>
          <p:cNvPr id="11" name="グループ化 1">
            <a:extLst>
              <a:ext uri="{FF2B5EF4-FFF2-40B4-BE49-F238E27FC236}">
                <a16:creationId xmlns:a16="http://schemas.microsoft.com/office/drawing/2014/main" id="{4E212792-DC27-4A89-BF78-B664EC97CD72}"/>
              </a:ext>
            </a:extLst>
          </p:cNvPr>
          <p:cNvGrpSpPr/>
          <p:nvPr/>
        </p:nvGrpSpPr>
        <p:grpSpPr>
          <a:xfrm>
            <a:off x="1028254" y="2796070"/>
            <a:ext cx="4167572" cy="1757837"/>
            <a:chOff x="370178" y="1205649"/>
            <a:chExt cx="4167572" cy="1757837"/>
          </a:xfrm>
        </p:grpSpPr>
        <p:cxnSp>
          <p:nvCxnSpPr>
            <p:cNvPr id="12" name="直線コネクタ 4">
              <a:extLst>
                <a:ext uri="{FF2B5EF4-FFF2-40B4-BE49-F238E27FC236}">
                  <a16:creationId xmlns:a16="http://schemas.microsoft.com/office/drawing/2014/main" id="{4FB1EA3D-CE19-466B-B1CA-DCAEA7A7DC41}"/>
                </a:ext>
              </a:extLst>
            </p:cNvPr>
            <p:cNvCxnSpPr>
              <a:cxnSpLocks/>
            </p:cNvCxnSpPr>
            <p:nvPr/>
          </p:nvCxnSpPr>
          <p:spPr>
            <a:xfrm>
              <a:off x="2780741" y="1510511"/>
              <a:ext cx="0" cy="14406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正方形/長方形 5">
              <a:extLst>
                <a:ext uri="{FF2B5EF4-FFF2-40B4-BE49-F238E27FC236}">
                  <a16:creationId xmlns:a16="http://schemas.microsoft.com/office/drawing/2014/main" id="{F1F4CDB5-F65B-43C0-9C0B-94324B4E3E85}"/>
                </a:ext>
              </a:extLst>
            </p:cNvPr>
            <p:cNvSpPr/>
            <p:nvPr/>
          </p:nvSpPr>
          <p:spPr>
            <a:xfrm>
              <a:off x="2658825" y="1858680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円弧 6">
              <a:extLst>
                <a:ext uri="{FF2B5EF4-FFF2-40B4-BE49-F238E27FC236}">
                  <a16:creationId xmlns:a16="http://schemas.microsoft.com/office/drawing/2014/main" id="{FB6F9824-D4D4-4DDC-9EEA-A180C0D1170D}"/>
                </a:ext>
              </a:extLst>
            </p:cNvPr>
            <p:cNvSpPr/>
            <p:nvPr/>
          </p:nvSpPr>
          <p:spPr>
            <a:xfrm>
              <a:off x="4001091" y="1905322"/>
              <a:ext cx="218936" cy="544589"/>
            </a:xfrm>
            <a:prstGeom prst="arc">
              <a:avLst>
                <a:gd name="adj1" fmla="val 16477136"/>
                <a:gd name="adj2" fmla="val 5035119"/>
              </a:avLst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" name="直線コネクタ 7">
              <a:extLst>
                <a:ext uri="{FF2B5EF4-FFF2-40B4-BE49-F238E27FC236}">
                  <a16:creationId xmlns:a16="http://schemas.microsoft.com/office/drawing/2014/main" id="{3E3FA29C-03D1-4013-B35F-C019ED09500D}"/>
                </a:ext>
              </a:extLst>
            </p:cNvPr>
            <p:cNvCxnSpPr>
              <a:cxnSpLocks/>
            </p:cNvCxnSpPr>
            <p:nvPr/>
          </p:nvCxnSpPr>
          <p:spPr>
            <a:xfrm>
              <a:off x="706493" y="1510511"/>
              <a:ext cx="1340747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コネクタ 8">
              <a:extLst>
                <a:ext uri="{FF2B5EF4-FFF2-40B4-BE49-F238E27FC236}">
                  <a16:creationId xmlns:a16="http://schemas.microsoft.com/office/drawing/2014/main" id="{0FC76DB2-2D95-4206-AD71-EE7A11D01F30}"/>
                </a:ext>
              </a:extLst>
            </p:cNvPr>
            <p:cNvCxnSpPr>
              <a:cxnSpLocks/>
            </p:cNvCxnSpPr>
            <p:nvPr/>
          </p:nvCxnSpPr>
          <p:spPr>
            <a:xfrm>
              <a:off x="703953" y="2940627"/>
              <a:ext cx="138497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コネクタ 9">
              <a:extLst>
                <a:ext uri="{FF2B5EF4-FFF2-40B4-BE49-F238E27FC236}">
                  <a16:creationId xmlns:a16="http://schemas.microsoft.com/office/drawing/2014/main" id="{B9A58443-4EDB-41A4-9545-06EBC6E916C3}"/>
                </a:ext>
              </a:extLst>
            </p:cNvPr>
            <p:cNvCxnSpPr>
              <a:cxnSpLocks/>
            </p:cNvCxnSpPr>
            <p:nvPr/>
          </p:nvCxnSpPr>
          <p:spPr>
            <a:xfrm>
              <a:off x="3903492" y="1506145"/>
              <a:ext cx="0" cy="14406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コネクタ 10">
              <a:extLst>
                <a:ext uri="{FF2B5EF4-FFF2-40B4-BE49-F238E27FC236}">
                  <a16:creationId xmlns:a16="http://schemas.microsoft.com/office/drawing/2014/main" id="{614AF428-894D-4067-8E85-E6D4DF1C0C96}"/>
                </a:ext>
              </a:extLst>
            </p:cNvPr>
            <p:cNvCxnSpPr>
              <a:cxnSpLocks/>
            </p:cNvCxnSpPr>
            <p:nvPr/>
          </p:nvCxnSpPr>
          <p:spPr>
            <a:xfrm>
              <a:off x="706493" y="1501102"/>
              <a:ext cx="0" cy="70884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コネクタ 11">
              <a:extLst>
                <a:ext uri="{FF2B5EF4-FFF2-40B4-BE49-F238E27FC236}">
                  <a16:creationId xmlns:a16="http://schemas.microsoft.com/office/drawing/2014/main" id="{FF2EC961-2723-4A98-B40B-542FFD6740A5}"/>
                </a:ext>
              </a:extLst>
            </p:cNvPr>
            <p:cNvCxnSpPr>
              <a:cxnSpLocks/>
            </p:cNvCxnSpPr>
            <p:nvPr/>
          </p:nvCxnSpPr>
          <p:spPr>
            <a:xfrm>
              <a:off x="703953" y="2269662"/>
              <a:ext cx="0" cy="67711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コネクタ 12">
              <a:extLst>
                <a:ext uri="{FF2B5EF4-FFF2-40B4-BE49-F238E27FC236}">
                  <a16:creationId xmlns:a16="http://schemas.microsoft.com/office/drawing/2014/main" id="{4D86FC02-FDEE-49C3-86DB-05AC9A534BE8}"/>
                </a:ext>
              </a:extLst>
            </p:cNvPr>
            <p:cNvCxnSpPr/>
            <p:nvPr/>
          </p:nvCxnSpPr>
          <p:spPr>
            <a:xfrm>
              <a:off x="650613" y="2269662"/>
              <a:ext cx="1117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13">
              <a:extLst>
                <a:ext uri="{FF2B5EF4-FFF2-40B4-BE49-F238E27FC236}">
                  <a16:creationId xmlns:a16="http://schemas.microsoft.com/office/drawing/2014/main" id="{FD94E526-08F0-49BA-A4A4-EB80FC0C4A9B}"/>
                </a:ext>
              </a:extLst>
            </p:cNvPr>
            <p:cNvCxnSpPr>
              <a:cxnSpLocks/>
            </p:cNvCxnSpPr>
            <p:nvPr/>
          </p:nvCxnSpPr>
          <p:spPr>
            <a:xfrm>
              <a:off x="599813" y="2209947"/>
              <a:ext cx="20828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正方形/長方形 14">
              <a:extLst>
                <a:ext uri="{FF2B5EF4-FFF2-40B4-BE49-F238E27FC236}">
                  <a16:creationId xmlns:a16="http://schemas.microsoft.com/office/drawing/2014/main" id="{59E683F2-200F-45D2-98EC-670EE78F4686}"/>
                </a:ext>
              </a:extLst>
            </p:cNvPr>
            <p:cNvSpPr/>
            <p:nvPr/>
          </p:nvSpPr>
          <p:spPr>
            <a:xfrm>
              <a:off x="3785995" y="1858680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直線コネクタ 15">
              <a:extLst>
                <a:ext uri="{FF2B5EF4-FFF2-40B4-BE49-F238E27FC236}">
                  <a16:creationId xmlns:a16="http://schemas.microsoft.com/office/drawing/2014/main" id="{71D4F915-EE4E-469D-89DF-086061900D70}"/>
                </a:ext>
              </a:extLst>
            </p:cNvPr>
            <p:cNvCxnSpPr>
              <a:cxnSpLocks/>
              <a:stCxn id="25" idx="6"/>
            </p:cNvCxnSpPr>
            <p:nvPr/>
          </p:nvCxnSpPr>
          <p:spPr>
            <a:xfrm flipV="1">
              <a:off x="2099606" y="1510511"/>
              <a:ext cx="1799569" cy="91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線コネクタ 16">
              <a:extLst>
                <a:ext uri="{FF2B5EF4-FFF2-40B4-BE49-F238E27FC236}">
                  <a16:creationId xmlns:a16="http://schemas.microsoft.com/office/drawing/2014/main" id="{2D8BBC77-9EE1-4BA8-BB59-06DCC0C652F4}"/>
                </a:ext>
              </a:extLst>
            </p:cNvPr>
            <p:cNvCxnSpPr>
              <a:cxnSpLocks/>
            </p:cNvCxnSpPr>
            <p:nvPr/>
          </p:nvCxnSpPr>
          <p:spPr>
            <a:xfrm>
              <a:off x="2151380" y="2942647"/>
              <a:ext cx="1755417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楕円 17">
              <a:extLst>
                <a:ext uri="{FF2B5EF4-FFF2-40B4-BE49-F238E27FC236}">
                  <a16:creationId xmlns:a16="http://schemas.microsoft.com/office/drawing/2014/main" id="{B02E5553-0216-46D6-B656-CCADA4B9FDE8}"/>
                </a:ext>
              </a:extLst>
            </p:cNvPr>
            <p:cNvSpPr/>
            <p:nvPr/>
          </p:nvSpPr>
          <p:spPr>
            <a:xfrm>
              <a:off x="2053887" y="1488561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楕円 18">
              <a:extLst>
                <a:ext uri="{FF2B5EF4-FFF2-40B4-BE49-F238E27FC236}">
                  <a16:creationId xmlns:a16="http://schemas.microsoft.com/office/drawing/2014/main" id="{34C0A122-6B9A-4465-910B-141D2A66F46D}"/>
                </a:ext>
              </a:extLst>
            </p:cNvPr>
            <p:cNvSpPr/>
            <p:nvPr/>
          </p:nvSpPr>
          <p:spPr>
            <a:xfrm>
              <a:off x="2096103" y="2917767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テキスト ボックス 19">
                  <a:extLst>
                    <a:ext uri="{FF2B5EF4-FFF2-40B4-BE49-F238E27FC236}">
                      <a16:creationId xmlns:a16="http://schemas.microsoft.com/office/drawing/2014/main" id="{11364DD2-04B4-42A2-8561-2C1659C74814}"/>
                    </a:ext>
                  </a:extLst>
                </p:cNvPr>
                <p:cNvSpPr txBox="1"/>
                <p:nvPr/>
              </p:nvSpPr>
              <p:spPr>
                <a:xfrm>
                  <a:off x="395338" y="1980393"/>
                  <a:ext cx="2046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kumimoji="1" lang="ja-JP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テキスト ボックス 19">
                  <a:extLst>
                    <a:ext uri="{FF2B5EF4-FFF2-40B4-BE49-F238E27FC236}">
                      <a16:creationId xmlns:a16="http://schemas.microsoft.com/office/drawing/2014/main" id="{11364DD2-04B4-42A2-8561-2C1659C748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338" y="1980393"/>
                  <a:ext cx="20460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0303" r="-24242" b="-888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テキスト ボックス 20">
                  <a:extLst>
                    <a:ext uri="{FF2B5EF4-FFF2-40B4-BE49-F238E27FC236}">
                      <a16:creationId xmlns:a16="http://schemas.microsoft.com/office/drawing/2014/main" id="{35D9E060-543C-4086-81AB-CBDC4660CDEF}"/>
                    </a:ext>
                  </a:extLst>
                </p:cNvPr>
                <p:cNvSpPr txBox="1"/>
                <p:nvPr/>
              </p:nvSpPr>
              <p:spPr>
                <a:xfrm>
                  <a:off x="4028297" y="1500886"/>
                  <a:ext cx="26013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テキスト ボックス 20">
                  <a:extLst>
                    <a:ext uri="{FF2B5EF4-FFF2-40B4-BE49-F238E27FC236}">
                      <a16:creationId xmlns:a16="http://schemas.microsoft.com/office/drawing/2014/main" id="{35D9E060-543C-4086-81AB-CBDC4660CD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8297" y="1500886"/>
                  <a:ext cx="260135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23810" r="-11905" b="-1764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線矢印コネクタ 21">
              <a:extLst>
                <a:ext uri="{FF2B5EF4-FFF2-40B4-BE49-F238E27FC236}">
                  <a16:creationId xmlns:a16="http://schemas.microsoft.com/office/drawing/2014/main" id="{8221164E-5167-4F56-B1F2-E33B2175D472}"/>
                </a:ext>
              </a:extLst>
            </p:cNvPr>
            <p:cNvCxnSpPr>
              <a:cxnSpLocks/>
            </p:cNvCxnSpPr>
            <p:nvPr/>
          </p:nvCxnSpPr>
          <p:spPr>
            <a:xfrm>
              <a:off x="3984869" y="1385424"/>
              <a:ext cx="0" cy="3495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テキスト ボックス 22">
                  <a:extLst>
                    <a:ext uri="{FF2B5EF4-FFF2-40B4-BE49-F238E27FC236}">
                      <a16:creationId xmlns:a16="http://schemas.microsoft.com/office/drawing/2014/main" id="{A9A032D8-574F-463D-BE0A-492AB8CAB64E}"/>
                    </a:ext>
                  </a:extLst>
                </p:cNvPr>
                <p:cNvSpPr txBox="1"/>
                <p:nvPr/>
              </p:nvSpPr>
              <p:spPr>
                <a:xfrm>
                  <a:off x="4234141" y="2187284"/>
                  <a:ext cx="30360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テキスト ボックス 22">
                  <a:extLst>
                    <a:ext uri="{FF2B5EF4-FFF2-40B4-BE49-F238E27FC236}">
                      <a16:creationId xmlns:a16="http://schemas.microsoft.com/office/drawing/2014/main" id="{A9A032D8-574F-463D-BE0A-492AB8CAB6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141" y="2187284"/>
                  <a:ext cx="303609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20408" r="-8163" b="-2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直線コネクタ 23">
              <a:extLst>
                <a:ext uri="{FF2B5EF4-FFF2-40B4-BE49-F238E27FC236}">
                  <a16:creationId xmlns:a16="http://schemas.microsoft.com/office/drawing/2014/main" id="{59A0DA03-6B4A-4286-B572-B217D6C7FDC3}"/>
                </a:ext>
              </a:extLst>
            </p:cNvPr>
            <p:cNvCxnSpPr/>
            <p:nvPr/>
          </p:nvCxnSpPr>
          <p:spPr>
            <a:xfrm flipH="1">
              <a:off x="3729990" y="1392837"/>
              <a:ext cx="2548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円弧 24">
              <a:extLst>
                <a:ext uri="{FF2B5EF4-FFF2-40B4-BE49-F238E27FC236}">
                  <a16:creationId xmlns:a16="http://schemas.microsoft.com/office/drawing/2014/main" id="{B3523E8B-6CEF-4733-8E24-25A19E29B406}"/>
                </a:ext>
              </a:extLst>
            </p:cNvPr>
            <p:cNvSpPr/>
            <p:nvPr/>
          </p:nvSpPr>
          <p:spPr>
            <a:xfrm flipH="1">
              <a:off x="370178" y="1734941"/>
              <a:ext cx="347314" cy="1067021"/>
            </a:xfrm>
            <a:prstGeom prst="arc">
              <a:avLst>
                <a:gd name="adj1" fmla="val 16477136"/>
                <a:gd name="adj2" fmla="val 5035119"/>
              </a:avLst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テキスト ボックス 25">
                  <a:extLst>
                    <a:ext uri="{FF2B5EF4-FFF2-40B4-BE49-F238E27FC236}">
                      <a16:creationId xmlns:a16="http://schemas.microsoft.com/office/drawing/2014/main" id="{50EB17F5-2A49-443A-835A-7A3CA4BFB344}"/>
                    </a:ext>
                  </a:extLst>
                </p:cNvPr>
                <p:cNvSpPr txBox="1"/>
                <p:nvPr/>
              </p:nvSpPr>
              <p:spPr>
                <a:xfrm>
                  <a:off x="461341" y="1205649"/>
                  <a:ext cx="1467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kumimoji="1" lang="ja-JP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テキスト ボックス 25">
                  <a:extLst>
                    <a:ext uri="{FF2B5EF4-FFF2-40B4-BE49-F238E27FC236}">
                      <a16:creationId xmlns:a16="http://schemas.microsoft.com/office/drawing/2014/main" id="{50EB17F5-2A49-443A-835A-7A3CA4BFB3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341" y="1205649"/>
                  <a:ext cx="14677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41667" r="-29167" b="-888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直線矢印コネクタ 26">
              <a:extLst>
                <a:ext uri="{FF2B5EF4-FFF2-40B4-BE49-F238E27FC236}">
                  <a16:creationId xmlns:a16="http://schemas.microsoft.com/office/drawing/2014/main" id="{EDD3ACFB-FEC7-4911-A91D-7B9A09A300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856" y="1398432"/>
              <a:ext cx="29771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27">
              <a:extLst>
                <a:ext uri="{FF2B5EF4-FFF2-40B4-BE49-F238E27FC236}">
                  <a16:creationId xmlns:a16="http://schemas.microsoft.com/office/drawing/2014/main" id="{B1DD2B6A-1979-496D-AE1A-D78CA4B441EA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496262" y="1519875"/>
              <a:ext cx="25487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円弧 28">
              <a:extLst>
                <a:ext uri="{FF2B5EF4-FFF2-40B4-BE49-F238E27FC236}">
                  <a16:creationId xmlns:a16="http://schemas.microsoft.com/office/drawing/2014/main" id="{1E5B41EB-7EA6-481E-8213-97806775122E}"/>
                </a:ext>
              </a:extLst>
            </p:cNvPr>
            <p:cNvSpPr/>
            <p:nvPr/>
          </p:nvSpPr>
          <p:spPr>
            <a:xfrm>
              <a:off x="2867849" y="1902053"/>
              <a:ext cx="218936" cy="544589"/>
            </a:xfrm>
            <a:prstGeom prst="arc">
              <a:avLst>
                <a:gd name="adj1" fmla="val 16477136"/>
                <a:gd name="adj2" fmla="val 5035119"/>
              </a:avLst>
            </a:prstGeom>
            <a:ln w="127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テキスト ボックス 29">
                  <a:extLst>
                    <a:ext uri="{FF2B5EF4-FFF2-40B4-BE49-F238E27FC236}">
                      <a16:creationId xmlns:a16="http://schemas.microsoft.com/office/drawing/2014/main" id="{EBDD9A9C-D0C7-4824-A84E-2A621B6A91ED}"/>
                    </a:ext>
                  </a:extLst>
                </p:cNvPr>
                <p:cNvSpPr txBox="1"/>
                <p:nvPr/>
              </p:nvSpPr>
              <p:spPr>
                <a:xfrm>
                  <a:off x="3092857" y="2169643"/>
                  <a:ext cx="29764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テキスト ボックス 29">
                  <a:extLst>
                    <a:ext uri="{FF2B5EF4-FFF2-40B4-BE49-F238E27FC236}">
                      <a16:creationId xmlns:a16="http://schemas.microsoft.com/office/drawing/2014/main" id="{EBDD9A9C-D0C7-4824-A84E-2A621B6A9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2857" y="2169643"/>
                  <a:ext cx="297646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8367" r="-8163" b="-2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テキスト ボックス 30">
                  <a:extLst>
                    <a:ext uri="{FF2B5EF4-FFF2-40B4-BE49-F238E27FC236}">
                      <a16:creationId xmlns:a16="http://schemas.microsoft.com/office/drawing/2014/main" id="{FA0DEA9F-95F2-4B57-B7DF-8FBDE258DE10}"/>
                    </a:ext>
                  </a:extLst>
                </p:cNvPr>
                <p:cNvSpPr txBox="1"/>
                <p:nvPr/>
              </p:nvSpPr>
              <p:spPr>
                <a:xfrm>
                  <a:off x="3756608" y="2087057"/>
                  <a:ext cx="33650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38" name="テキスト ボックス 30">
                  <a:extLst>
                    <a:ext uri="{FF2B5EF4-FFF2-40B4-BE49-F238E27FC236}">
                      <a16:creationId xmlns:a16="http://schemas.microsoft.com/office/drawing/2014/main" id="{FA0DEA9F-95F2-4B57-B7DF-8FBDE258DE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6608" y="2087057"/>
                  <a:ext cx="336502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16364" r="-7273" b="-1764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テキスト ボックス 31">
                  <a:extLst>
                    <a:ext uri="{FF2B5EF4-FFF2-40B4-BE49-F238E27FC236}">
                      <a16:creationId xmlns:a16="http://schemas.microsoft.com/office/drawing/2014/main" id="{A1E74313-DFBC-488B-8CA9-ED718A19C0AE}"/>
                    </a:ext>
                  </a:extLst>
                </p:cNvPr>
                <p:cNvSpPr txBox="1"/>
                <p:nvPr/>
              </p:nvSpPr>
              <p:spPr>
                <a:xfrm>
                  <a:off x="2596748" y="2056540"/>
                  <a:ext cx="378244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/>
                </a:p>
              </p:txBody>
            </p:sp>
          </mc:Choice>
          <mc:Fallback xmlns="">
            <p:sp>
              <p:nvSpPr>
                <p:cNvPr id="39" name="テキスト ボックス 31">
                  <a:extLst>
                    <a:ext uri="{FF2B5EF4-FFF2-40B4-BE49-F238E27FC236}">
                      <a16:creationId xmlns:a16="http://schemas.microsoft.com/office/drawing/2014/main" id="{A1E74313-DFBC-488B-8CA9-ED718A19C0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6748" y="2056540"/>
                  <a:ext cx="378244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9677" r="-1613" b="-1764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楕円 35">
              <a:extLst>
                <a:ext uri="{FF2B5EF4-FFF2-40B4-BE49-F238E27FC236}">
                  <a16:creationId xmlns:a16="http://schemas.microsoft.com/office/drawing/2014/main" id="{D2BCA52E-D8FC-4592-8085-0A4D1157853D}"/>
                </a:ext>
              </a:extLst>
            </p:cNvPr>
            <p:cNvSpPr/>
            <p:nvPr/>
          </p:nvSpPr>
          <p:spPr>
            <a:xfrm>
              <a:off x="2760242" y="148765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楕円 36">
              <a:extLst>
                <a:ext uri="{FF2B5EF4-FFF2-40B4-BE49-F238E27FC236}">
                  <a16:creationId xmlns:a16="http://schemas.microsoft.com/office/drawing/2014/main" id="{54CF2D3A-FBC5-4374-9B9B-9262749034DC}"/>
                </a:ext>
              </a:extLst>
            </p:cNvPr>
            <p:cNvSpPr/>
            <p:nvPr/>
          </p:nvSpPr>
          <p:spPr>
            <a:xfrm>
              <a:off x="2758548" y="291776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テキスト ボックス 37">
                  <a:extLst>
                    <a:ext uri="{FF2B5EF4-FFF2-40B4-BE49-F238E27FC236}">
                      <a16:creationId xmlns:a16="http://schemas.microsoft.com/office/drawing/2014/main" id="{531792B7-FA62-4352-A2A0-DDE0153FC63F}"/>
                    </a:ext>
                  </a:extLst>
                </p:cNvPr>
                <p:cNvSpPr txBox="1"/>
                <p:nvPr/>
              </p:nvSpPr>
              <p:spPr>
                <a:xfrm>
                  <a:off x="2904544" y="1500886"/>
                  <a:ext cx="25417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kumimoji="1" lang="en-US" altLang="ja-JP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テキスト ボックス 37">
                  <a:extLst>
                    <a:ext uri="{FF2B5EF4-FFF2-40B4-BE49-F238E27FC236}">
                      <a16:creationId xmlns:a16="http://schemas.microsoft.com/office/drawing/2014/main" id="{531792B7-FA62-4352-A2A0-DDE0153FC6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4544" y="1500886"/>
                  <a:ext cx="254172" cy="307777"/>
                </a:xfrm>
                <a:prstGeom prst="rect">
                  <a:avLst/>
                </a:prstGeom>
                <a:blipFill>
                  <a:blip r:embed="rId10"/>
                  <a:stretch>
                    <a:fillRect l="-21429" r="-11905" b="-1764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直線矢印コネクタ 38">
              <a:extLst>
                <a:ext uri="{FF2B5EF4-FFF2-40B4-BE49-F238E27FC236}">
                  <a16:creationId xmlns:a16="http://schemas.microsoft.com/office/drawing/2014/main" id="{E88BBA58-53E3-461B-9F4F-B72856953564}"/>
                </a:ext>
              </a:extLst>
            </p:cNvPr>
            <p:cNvCxnSpPr>
              <a:cxnSpLocks/>
            </p:cNvCxnSpPr>
            <p:nvPr/>
          </p:nvCxnSpPr>
          <p:spPr>
            <a:xfrm>
              <a:off x="2867849" y="1534280"/>
              <a:ext cx="0" cy="22592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38">
            <a:extLst>
              <a:ext uri="{FF2B5EF4-FFF2-40B4-BE49-F238E27FC236}">
                <a16:creationId xmlns:a16="http://schemas.microsoft.com/office/drawing/2014/main" id="{66AF1589-F8A0-45D6-83D0-D3F3587160DE}"/>
              </a:ext>
            </a:extLst>
          </p:cNvPr>
          <p:cNvSpPr txBox="1"/>
          <p:nvPr/>
        </p:nvSpPr>
        <p:spPr>
          <a:xfrm>
            <a:off x="1715031" y="4603554"/>
            <a:ext cx="2440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Yu Gothic" panose="020B0400000000000000" pitchFamily="34" charset="-128"/>
              </a:rPr>
              <a:t>Two resistors in parallel</a:t>
            </a:r>
          </a:p>
        </p:txBody>
      </p:sp>
      <p:sp>
        <p:nvSpPr>
          <p:cNvPr id="45" name="TextBox 42">
            <a:extLst>
              <a:ext uri="{FF2B5EF4-FFF2-40B4-BE49-F238E27FC236}">
                <a16:creationId xmlns:a16="http://schemas.microsoft.com/office/drawing/2014/main" id="{32AE3373-51DA-4530-9885-5E39EC84272F}"/>
              </a:ext>
            </a:extLst>
          </p:cNvPr>
          <p:cNvSpPr txBox="1"/>
          <p:nvPr/>
        </p:nvSpPr>
        <p:spPr>
          <a:xfrm>
            <a:off x="3103885" y="2756886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sz="1600" b="1" dirty="0">
                <a:solidFill>
                  <a:schemeClr val="accent1"/>
                </a:solidFill>
                <a:ea typeface="Yu Gothic" panose="020B0400000000000000" pitchFamily="34" charset="-128"/>
              </a:rPr>
              <a:t>a</a:t>
            </a:r>
          </a:p>
        </p:txBody>
      </p:sp>
      <p:sp>
        <p:nvSpPr>
          <p:cNvPr id="46" name="Speech Bubble: Rectangle with Corners Rounded 84">
            <a:extLst>
              <a:ext uri="{FF2B5EF4-FFF2-40B4-BE49-F238E27FC236}">
                <a16:creationId xmlns:a16="http://schemas.microsoft.com/office/drawing/2014/main" id="{81409E7A-47BD-44AC-A3C1-BB4BED1EE6AC}"/>
              </a:ext>
            </a:extLst>
          </p:cNvPr>
          <p:cNvSpPr/>
          <p:nvPr/>
        </p:nvSpPr>
        <p:spPr>
          <a:xfrm>
            <a:off x="5227074" y="2724072"/>
            <a:ext cx="3209503" cy="940861"/>
          </a:xfrm>
          <a:prstGeom prst="wedgeRoundRectCallout">
            <a:avLst>
              <a:gd name="adj1" fmla="val -64609"/>
              <a:gd name="adj2" fmla="val 31709"/>
              <a:gd name="adj3" fmla="val 16667"/>
            </a:avLst>
          </a:prstGeom>
          <a:ln w="95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ja-JP" sz="1600" dirty="0"/>
              <a:t>The current splits between the resistors, but each resistor has the same voltage across it.</a:t>
            </a:r>
            <a:endParaRPr kumimoji="1" lang="en-US" sz="1600" dirty="0">
              <a:ea typeface="Yu Gothic" panose="020B0400000000000000" pitchFamily="34" charset="-128"/>
            </a:endParaRPr>
          </a:p>
        </p:txBody>
      </p:sp>
      <p:grpSp>
        <p:nvGrpSpPr>
          <p:cNvPr id="125" name="グループ化 117">
            <a:extLst>
              <a:ext uri="{FF2B5EF4-FFF2-40B4-BE49-F238E27FC236}">
                <a16:creationId xmlns:a16="http://schemas.microsoft.com/office/drawing/2014/main" id="{497AB34C-A5B5-4B75-ABA6-5176206DE871}"/>
              </a:ext>
            </a:extLst>
          </p:cNvPr>
          <p:cNvGrpSpPr>
            <a:grpSpLocks noChangeAspect="1"/>
          </p:cNvGrpSpPr>
          <p:nvPr/>
        </p:nvGrpSpPr>
        <p:grpSpPr>
          <a:xfrm>
            <a:off x="8665491" y="2621248"/>
            <a:ext cx="3137444" cy="2107429"/>
            <a:chOff x="5633086" y="680335"/>
            <a:chExt cx="3486051" cy="2341586"/>
          </a:xfrm>
        </p:grpSpPr>
        <p:cxnSp>
          <p:nvCxnSpPr>
            <p:cNvPr id="126" name="直線コネクタ 81">
              <a:extLst>
                <a:ext uri="{FF2B5EF4-FFF2-40B4-BE49-F238E27FC236}">
                  <a16:creationId xmlns:a16="http://schemas.microsoft.com/office/drawing/2014/main" id="{1FFC0245-F208-4D65-86E7-61D250B3A6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162178"/>
              <a:ext cx="655320" cy="71538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127" name="直線コネクタ 82">
              <a:extLst>
                <a:ext uri="{FF2B5EF4-FFF2-40B4-BE49-F238E27FC236}">
                  <a16:creationId xmlns:a16="http://schemas.microsoft.com/office/drawing/2014/main" id="{A1CDB9AE-E367-49D2-83E0-C1FA78EADFD0}"/>
                </a:ext>
              </a:extLst>
            </p:cNvPr>
            <p:cNvCxnSpPr/>
            <p:nvPr/>
          </p:nvCxnSpPr>
          <p:spPr>
            <a:xfrm flipV="1">
              <a:off x="6751320" y="1256452"/>
              <a:ext cx="0" cy="905726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128" name="直線コネクタ 83">
              <a:extLst>
                <a:ext uri="{FF2B5EF4-FFF2-40B4-BE49-F238E27FC236}">
                  <a16:creationId xmlns:a16="http://schemas.microsoft.com/office/drawing/2014/main" id="{5B462971-7572-4D38-BB1B-17E0DB8D79E4}"/>
                </a:ext>
              </a:extLst>
            </p:cNvPr>
            <p:cNvCxnSpPr>
              <a:cxnSpLocks/>
            </p:cNvCxnSpPr>
            <p:nvPr/>
          </p:nvCxnSpPr>
          <p:spPr>
            <a:xfrm>
              <a:off x="6751320" y="1256452"/>
              <a:ext cx="2367817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129" name="直線コネクタ 84">
              <a:extLst>
                <a:ext uri="{FF2B5EF4-FFF2-40B4-BE49-F238E27FC236}">
                  <a16:creationId xmlns:a16="http://schemas.microsoft.com/office/drawing/2014/main" id="{B340E929-BF7D-4D3A-AA3D-A1F52E0787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80685" y="1392746"/>
              <a:ext cx="401604" cy="1351299"/>
            </a:xfrm>
            <a:prstGeom prst="line">
              <a:avLst/>
            </a:pr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30" name="直線コネクタ 85">
              <a:extLst>
                <a:ext uri="{FF2B5EF4-FFF2-40B4-BE49-F238E27FC236}">
                  <a16:creationId xmlns:a16="http://schemas.microsoft.com/office/drawing/2014/main" id="{738E2588-CA8F-4174-87BF-5A7F9E68D4EB}"/>
                </a:ext>
              </a:extLst>
            </p:cNvPr>
            <p:cNvCxnSpPr/>
            <p:nvPr/>
          </p:nvCxnSpPr>
          <p:spPr>
            <a:xfrm flipV="1">
              <a:off x="8328660" y="1266982"/>
              <a:ext cx="0" cy="905726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131" name="直線コネクタ 86">
              <a:extLst>
                <a:ext uri="{FF2B5EF4-FFF2-40B4-BE49-F238E27FC236}">
                  <a16:creationId xmlns:a16="http://schemas.microsoft.com/office/drawing/2014/main" id="{D30B8348-52C3-4B9A-B1A5-529FB60758C8}"/>
                </a:ext>
              </a:extLst>
            </p:cNvPr>
            <p:cNvCxnSpPr>
              <a:cxnSpLocks/>
            </p:cNvCxnSpPr>
            <p:nvPr/>
          </p:nvCxnSpPr>
          <p:spPr>
            <a:xfrm>
              <a:off x="6098755" y="2876654"/>
              <a:ext cx="2347368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132" name="直線コネクタ 87">
              <a:extLst>
                <a:ext uri="{FF2B5EF4-FFF2-40B4-BE49-F238E27FC236}">
                  <a16:creationId xmlns:a16="http://schemas.microsoft.com/office/drawing/2014/main" id="{4A620006-3102-418E-86EC-83B1A2F3154B}"/>
                </a:ext>
              </a:extLst>
            </p:cNvPr>
            <p:cNvCxnSpPr>
              <a:cxnSpLocks/>
            </p:cNvCxnSpPr>
            <p:nvPr/>
          </p:nvCxnSpPr>
          <p:spPr>
            <a:xfrm>
              <a:off x="6751320" y="2172708"/>
              <a:ext cx="2339340" cy="0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133" name="直線コネクタ 88">
              <a:extLst>
                <a:ext uri="{FF2B5EF4-FFF2-40B4-BE49-F238E27FC236}">
                  <a16:creationId xmlns:a16="http://schemas.microsoft.com/office/drawing/2014/main" id="{1AE7C385-9744-4369-9AC2-C6722A179327}"/>
                </a:ext>
              </a:extLst>
            </p:cNvPr>
            <p:cNvCxnSpPr/>
            <p:nvPr/>
          </p:nvCxnSpPr>
          <p:spPr>
            <a:xfrm flipV="1">
              <a:off x="6096000" y="1979067"/>
              <a:ext cx="0" cy="905726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134" name="直線コネクタ 89">
              <a:extLst>
                <a:ext uri="{FF2B5EF4-FFF2-40B4-BE49-F238E27FC236}">
                  <a16:creationId xmlns:a16="http://schemas.microsoft.com/office/drawing/2014/main" id="{CC1CAA27-E052-484A-A503-B5DE2AEAAD94}"/>
                </a:ext>
              </a:extLst>
            </p:cNvPr>
            <p:cNvCxnSpPr/>
            <p:nvPr/>
          </p:nvCxnSpPr>
          <p:spPr>
            <a:xfrm flipV="1">
              <a:off x="7673340" y="1971837"/>
              <a:ext cx="0" cy="905726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135" name="直線コネクタ 90">
              <a:extLst>
                <a:ext uri="{FF2B5EF4-FFF2-40B4-BE49-F238E27FC236}">
                  <a16:creationId xmlns:a16="http://schemas.microsoft.com/office/drawing/2014/main" id="{E16A0B85-43B4-4EEB-BEE6-5800B967CE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3181" y="2476114"/>
              <a:ext cx="362671" cy="395913"/>
            </a:xfrm>
            <a:prstGeom prst="line">
              <a:avLst/>
            </a:prstGeom>
            <a:noFill/>
            <a:ln w="762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36" name="直線コネクタ 91">
              <a:extLst>
                <a:ext uri="{FF2B5EF4-FFF2-40B4-BE49-F238E27FC236}">
                  <a16:creationId xmlns:a16="http://schemas.microsoft.com/office/drawing/2014/main" id="{77E785F2-5C97-4E4C-BF56-8E4D54F24C22}"/>
                </a:ext>
              </a:extLst>
            </p:cNvPr>
            <p:cNvCxnSpPr>
              <a:cxnSpLocks/>
            </p:cNvCxnSpPr>
            <p:nvPr/>
          </p:nvCxnSpPr>
          <p:spPr>
            <a:xfrm>
              <a:off x="6751320" y="1266982"/>
              <a:ext cx="1577340" cy="0"/>
            </a:xfrm>
            <a:prstGeom prst="line">
              <a:avLst/>
            </a:prstGeom>
            <a:noFill/>
            <a:ln w="762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37" name="直線コネクタ 92">
              <a:extLst>
                <a:ext uri="{FF2B5EF4-FFF2-40B4-BE49-F238E27FC236}">
                  <a16:creationId xmlns:a16="http://schemas.microsoft.com/office/drawing/2014/main" id="{43B4CB7B-594A-4D73-9EE8-BA2B83C85253}"/>
                </a:ext>
              </a:extLst>
            </p:cNvPr>
            <p:cNvCxnSpPr>
              <a:cxnSpLocks/>
            </p:cNvCxnSpPr>
            <p:nvPr/>
          </p:nvCxnSpPr>
          <p:spPr>
            <a:xfrm>
              <a:off x="6088820" y="2872027"/>
              <a:ext cx="1584520" cy="0"/>
            </a:xfrm>
            <a:prstGeom prst="line">
              <a:avLst/>
            </a:prstGeom>
            <a:noFill/>
            <a:ln w="762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138" name="テキスト ボックス 93">
              <a:extLst>
                <a:ext uri="{FF2B5EF4-FFF2-40B4-BE49-F238E27FC236}">
                  <a16:creationId xmlns:a16="http://schemas.microsoft.com/office/drawing/2014/main" id="{719AEB62-BDBB-40AF-9E19-CD5713E82DBC}"/>
                </a:ext>
              </a:extLst>
            </p:cNvPr>
            <p:cNvSpPr txBox="1"/>
            <p:nvPr/>
          </p:nvSpPr>
          <p:spPr>
            <a:xfrm>
              <a:off x="5633086" y="2031526"/>
              <a:ext cx="841043" cy="3761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Yu Gothic" panose="020B0400000000000000" pitchFamily="34" charset="-128"/>
                </a:rPr>
                <a:t>Pump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Yu Gothic" panose="020B0400000000000000" pitchFamily="34" charset="-128"/>
              </a:endParaRPr>
            </a:p>
          </p:txBody>
        </p:sp>
        <p:cxnSp>
          <p:nvCxnSpPr>
            <p:cNvPr id="139" name="直線矢印コネクタ 94">
              <a:extLst>
                <a:ext uri="{FF2B5EF4-FFF2-40B4-BE49-F238E27FC236}">
                  <a16:creationId xmlns:a16="http://schemas.microsoft.com/office/drawing/2014/main" id="{933E9037-3B59-4C9C-9FDA-9177B87A37F2}"/>
                </a:ext>
              </a:extLst>
            </p:cNvPr>
            <p:cNvCxnSpPr/>
            <p:nvPr/>
          </p:nvCxnSpPr>
          <p:spPr>
            <a:xfrm>
              <a:off x="7449879" y="1157880"/>
              <a:ext cx="432391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0" name="直線矢印コネクタ 95">
              <a:extLst>
                <a:ext uri="{FF2B5EF4-FFF2-40B4-BE49-F238E27FC236}">
                  <a16:creationId xmlns:a16="http://schemas.microsoft.com/office/drawing/2014/main" id="{DA2B4D21-2AB5-4EC0-B4DA-BC81E95754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30565" y="3021921"/>
              <a:ext cx="432391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1" name="直線矢印コネクタ 96">
              <a:extLst>
                <a:ext uri="{FF2B5EF4-FFF2-40B4-BE49-F238E27FC236}">
                  <a16:creationId xmlns:a16="http://schemas.microsoft.com/office/drawing/2014/main" id="{E7AD7440-A8B5-41ED-AAED-2D26DE1AAD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6817" y="1804219"/>
              <a:ext cx="68043" cy="351052"/>
            </a:xfrm>
            <a:prstGeom prst="straightConnector1">
              <a:avLst/>
            </a:prstGeom>
            <a:noFill/>
            <a:ln w="1270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2" name="直線コネクタ 97">
              <a:extLst>
                <a:ext uri="{FF2B5EF4-FFF2-40B4-BE49-F238E27FC236}">
                  <a16:creationId xmlns:a16="http://schemas.microsoft.com/office/drawing/2014/main" id="{0F4F63D7-F293-45C2-B833-F0D9FE3C93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3340" y="2169408"/>
              <a:ext cx="655320" cy="71538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143" name="直線コネクタ 98">
              <a:extLst>
                <a:ext uri="{FF2B5EF4-FFF2-40B4-BE49-F238E27FC236}">
                  <a16:creationId xmlns:a16="http://schemas.microsoft.com/office/drawing/2014/main" id="{F27F4748-3563-41B0-B30A-391945932A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8820" y="1284690"/>
              <a:ext cx="655320" cy="71538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144" name="直線コネクタ 99">
              <a:extLst>
                <a:ext uri="{FF2B5EF4-FFF2-40B4-BE49-F238E27FC236}">
                  <a16:creationId xmlns:a16="http://schemas.microsoft.com/office/drawing/2014/main" id="{13E6C0B0-9861-4759-A05A-99D441A83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1126" y="1281021"/>
              <a:ext cx="655320" cy="71538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145" name="直線コネクタ 100">
              <a:extLst>
                <a:ext uri="{FF2B5EF4-FFF2-40B4-BE49-F238E27FC236}">
                  <a16:creationId xmlns:a16="http://schemas.microsoft.com/office/drawing/2014/main" id="{F0229797-A0F4-46D4-8C6D-5D06C8FC89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30839" y="2717024"/>
              <a:ext cx="161510" cy="176315"/>
            </a:xfrm>
            <a:prstGeom prst="line">
              <a:avLst/>
            </a:pr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46" name="直線コネクタ 101">
              <a:extLst>
                <a:ext uri="{FF2B5EF4-FFF2-40B4-BE49-F238E27FC236}">
                  <a16:creationId xmlns:a16="http://schemas.microsoft.com/office/drawing/2014/main" id="{E0BF4113-3566-47B4-8D41-A5464E48A3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3144" y="1255077"/>
              <a:ext cx="348073" cy="379922"/>
            </a:xfrm>
            <a:prstGeom prst="line">
              <a:avLst/>
            </a:prstGeom>
            <a:noFill/>
            <a:ln w="762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47" name="直線コネクタ 102">
              <a:extLst>
                <a:ext uri="{FF2B5EF4-FFF2-40B4-BE49-F238E27FC236}">
                  <a16:creationId xmlns:a16="http://schemas.microsoft.com/office/drawing/2014/main" id="{8C7B5620-90CD-4BE8-BE3C-CA02D4D65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86399" y="1249291"/>
              <a:ext cx="154475" cy="168632"/>
            </a:xfrm>
            <a:prstGeom prst="line">
              <a:avLst/>
            </a:prstGeom>
            <a:noFill/>
            <a:ln w="381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48" name="直線矢印コネクタ 103">
              <a:extLst>
                <a:ext uri="{FF2B5EF4-FFF2-40B4-BE49-F238E27FC236}">
                  <a16:creationId xmlns:a16="http://schemas.microsoft.com/office/drawing/2014/main" id="{139B71DC-FACD-42CA-A135-103A87D12D5B}"/>
                </a:ext>
              </a:extLst>
            </p:cNvPr>
            <p:cNvCxnSpPr/>
            <p:nvPr/>
          </p:nvCxnSpPr>
          <p:spPr>
            <a:xfrm flipH="1" flipV="1">
              <a:off x="6446719" y="1601803"/>
              <a:ext cx="31782" cy="873403"/>
            </a:xfrm>
            <a:prstGeom prst="straightConnector1">
              <a:avLst/>
            </a:prstGeom>
            <a:noFill/>
            <a:ln w="762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9" name="直線コネクタ 104">
              <a:extLst>
                <a:ext uri="{FF2B5EF4-FFF2-40B4-BE49-F238E27FC236}">
                  <a16:creationId xmlns:a16="http://schemas.microsoft.com/office/drawing/2014/main" id="{0D2314F0-64FB-45FC-B688-58558C5181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37914" y="1409775"/>
              <a:ext cx="354927" cy="1304044"/>
            </a:xfrm>
            <a:prstGeom prst="line">
              <a:avLst/>
            </a:prstGeom>
            <a:noFill/>
            <a:ln w="381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50" name="直線矢印コネクタ 105">
              <a:extLst>
                <a:ext uri="{FF2B5EF4-FFF2-40B4-BE49-F238E27FC236}">
                  <a16:creationId xmlns:a16="http://schemas.microsoft.com/office/drawing/2014/main" id="{56D9C568-04F6-447A-A392-8FBA899A43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7572" y="1761951"/>
              <a:ext cx="68043" cy="351052"/>
            </a:xfrm>
            <a:prstGeom prst="straightConnector1">
              <a:avLst/>
            </a:prstGeom>
            <a:noFill/>
            <a:ln w="1270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51" name="直線コネクタ 106">
              <a:extLst>
                <a:ext uri="{FF2B5EF4-FFF2-40B4-BE49-F238E27FC236}">
                  <a16:creationId xmlns:a16="http://schemas.microsoft.com/office/drawing/2014/main" id="{26FC33FF-A2B6-4CC8-B22A-52A7CBCBF5A1}"/>
                </a:ext>
              </a:extLst>
            </p:cNvPr>
            <p:cNvCxnSpPr/>
            <p:nvPr/>
          </p:nvCxnSpPr>
          <p:spPr>
            <a:xfrm flipV="1">
              <a:off x="9119137" y="1264998"/>
              <a:ext cx="0" cy="905726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152" name="直線コネクタ 107">
              <a:extLst>
                <a:ext uri="{FF2B5EF4-FFF2-40B4-BE49-F238E27FC236}">
                  <a16:creationId xmlns:a16="http://schemas.microsoft.com/office/drawing/2014/main" id="{3E2D700C-DD1D-4AA3-8D9E-2FE1BB073A41}"/>
                </a:ext>
              </a:extLst>
            </p:cNvPr>
            <p:cNvCxnSpPr/>
            <p:nvPr/>
          </p:nvCxnSpPr>
          <p:spPr>
            <a:xfrm flipV="1">
              <a:off x="8463817" y="1969853"/>
              <a:ext cx="0" cy="905726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153" name="直線コネクタ 108">
              <a:extLst>
                <a:ext uri="{FF2B5EF4-FFF2-40B4-BE49-F238E27FC236}">
                  <a16:creationId xmlns:a16="http://schemas.microsoft.com/office/drawing/2014/main" id="{0994B4A6-02AC-4725-9EBA-4010F8096A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63817" y="2167424"/>
              <a:ext cx="655320" cy="71538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154" name="直線コネクタ 109">
              <a:extLst>
                <a:ext uri="{FF2B5EF4-FFF2-40B4-BE49-F238E27FC236}">
                  <a16:creationId xmlns:a16="http://schemas.microsoft.com/office/drawing/2014/main" id="{24D8EFF8-E8B7-459E-8D8A-C9EC19102B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1603" y="1279037"/>
              <a:ext cx="655320" cy="715385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ysDash"/>
              <a:miter lim="800000"/>
            </a:ln>
            <a:effectLst/>
          </p:spPr>
        </p:cxnSp>
        <p:cxnSp>
          <p:nvCxnSpPr>
            <p:cNvPr id="155" name="直線コネクタ 110">
              <a:extLst>
                <a:ext uri="{FF2B5EF4-FFF2-40B4-BE49-F238E27FC236}">
                  <a16:creationId xmlns:a16="http://schemas.microsoft.com/office/drawing/2014/main" id="{668DEF5D-CCCE-47B8-B762-6ED73EF55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65161" y="1258171"/>
              <a:ext cx="146226" cy="159630"/>
            </a:xfrm>
            <a:prstGeom prst="line">
              <a:avLst/>
            </a:pr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56" name="直線コネクタ 111">
              <a:extLst>
                <a:ext uri="{FF2B5EF4-FFF2-40B4-BE49-F238E27FC236}">
                  <a16:creationId xmlns:a16="http://schemas.microsoft.com/office/drawing/2014/main" id="{0D21F059-A314-4124-9301-E1AE4BAF1E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9152" y="2692829"/>
              <a:ext cx="154475" cy="168632"/>
            </a:xfrm>
            <a:prstGeom prst="line">
              <a:avLst/>
            </a:prstGeom>
            <a:noFill/>
            <a:ln w="3810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57" name="直線コネクタ 112">
              <a:extLst>
                <a:ext uri="{FF2B5EF4-FFF2-40B4-BE49-F238E27FC236}">
                  <a16:creationId xmlns:a16="http://schemas.microsoft.com/office/drawing/2014/main" id="{66B177E8-52BA-438C-864F-E1A038092657}"/>
                </a:ext>
              </a:extLst>
            </p:cNvPr>
            <p:cNvCxnSpPr>
              <a:cxnSpLocks/>
            </p:cNvCxnSpPr>
            <p:nvPr/>
          </p:nvCxnSpPr>
          <p:spPr>
            <a:xfrm>
              <a:off x="8328660" y="1275158"/>
              <a:ext cx="788670" cy="0"/>
            </a:xfrm>
            <a:prstGeom prst="line">
              <a:avLst/>
            </a:pr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58" name="直線コネクタ 113">
              <a:extLst>
                <a:ext uri="{FF2B5EF4-FFF2-40B4-BE49-F238E27FC236}">
                  <a16:creationId xmlns:a16="http://schemas.microsoft.com/office/drawing/2014/main" id="{C0461734-7C5A-46B5-9EA1-AE617A3E3A0D}"/>
                </a:ext>
              </a:extLst>
            </p:cNvPr>
            <p:cNvCxnSpPr>
              <a:cxnSpLocks/>
            </p:cNvCxnSpPr>
            <p:nvPr/>
          </p:nvCxnSpPr>
          <p:spPr>
            <a:xfrm>
              <a:off x="7661126" y="2879303"/>
              <a:ext cx="788670" cy="0"/>
            </a:xfrm>
            <a:prstGeom prst="line">
              <a:avLst/>
            </a:prstGeom>
            <a:noFill/>
            <a:ln w="571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59" name="直線矢印コネクタ 114">
              <a:extLst>
                <a:ext uri="{FF2B5EF4-FFF2-40B4-BE49-F238E27FC236}">
                  <a16:creationId xmlns:a16="http://schemas.microsoft.com/office/drawing/2014/main" id="{9B07D9C9-A635-4131-8736-E5304481028B}"/>
                </a:ext>
              </a:extLst>
            </p:cNvPr>
            <p:cNvCxnSpPr/>
            <p:nvPr/>
          </p:nvCxnSpPr>
          <p:spPr>
            <a:xfrm>
              <a:off x="8592349" y="1157880"/>
              <a:ext cx="432391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60" name="直線矢印コネクタ 115">
              <a:extLst>
                <a:ext uri="{FF2B5EF4-FFF2-40B4-BE49-F238E27FC236}">
                  <a16:creationId xmlns:a16="http://schemas.microsoft.com/office/drawing/2014/main" id="{28072082-5CD3-4685-A04B-02099C45F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4618" y="2994469"/>
              <a:ext cx="432391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61" name="テキスト ボックス 116">
              <a:extLst>
                <a:ext uri="{FF2B5EF4-FFF2-40B4-BE49-F238E27FC236}">
                  <a16:creationId xmlns:a16="http://schemas.microsoft.com/office/drawing/2014/main" id="{AE5D4559-4409-4BC6-BED7-26D2070036CE}"/>
                </a:ext>
              </a:extLst>
            </p:cNvPr>
            <p:cNvSpPr txBox="1"/>
            <p:nvPr/>
          </p:nvSpPr>
          <p:spPr>
            <a:xfrm>
              <a:off x="6819828" y="680335"/>
              <a:ext cx="2036172" cy="3761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Yu Gothic" panose="020B0400000000000000" pitchFamily="34" charset="-128"/>
                </a:rPr>
                <a:t>Water Circulation</a:t>
              </a:r>
              <a:endParaRPr kumimoji="0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Yu Gothic" panose="020B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3466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581DA24C-5E20-453C-B1A1-3681E77DC3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ECA72-7C51-4053-A00F-47BEF0418ED9}" type="slidenum">
              <a:rPr lang="ja-JP" altLang="en-US" sz="2800" smtClean="0"/>
              <a:pPr/>
              <a:t>4</a:t>
            </a:fld>
            <a:endParaRPr lang="ja-JP" altLang="en-US" sz="2000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F6648AB-52AA-4ECA-A03C-651E6C61B96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5D39A32-303D-48F6-915D-721C63C04534}" type="datetime1">
              <a:rPr lang="ja-JP" altLang="en-US" smtClean="0"/>
              <a:t>2025/4/28</a:t>
            </a:fld>
            <a:endParaRPr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955E67EB-FBC8-4F59-A266-EE45F2F9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Equivalent Resistance (Total Resistance)</a:t>
            </a:r>
            <a:endParaRPr kumimoji="1" lang="ja-JP" altLang="en-US" dirty="0"/>
          </a:p>
        </p:txBody>
      </p:sp>
      <p:grpSp>
        <p:nvGrpSpPr>
          <p:cNvPr id="6" name="グループ化 1">
            <a:extLst>
              <a:ext uri="{FF2B5EF4-FFF2-40B4-BE49-F238E27FC236}">
                <a16:creationId xmlns:a16="http://schemas.microsoft.com/office/drawing/2014/main" id="{B317833E-0E01-4A3C-9BEC-8CFEAE500439}"/>
              </a:ext>
            </a:extLst>
          </p:cNvPr>
          <p:cNvGrpSpPr/>
          <p:nvPr/>
        </p:nvGrpSpPr>
        <p:grpSpPr>
          <a:xfrm>
            <a:off x="746342" y="3917986"/>
            <a:ext cx="414733" cy="1158200"/>
            <a:chOff x="1469795" y="1427077"/>
            <a:chExt cx="528870" cy="1476946"/>
          </a:xfrm>
        </p:grpSpPr>
        <p:cxnSp>
          <p:nvCxnSpPr>
            <p:cNvPr id="7" name="直線コネクタ 18">
              <a:extLst>
                <a:ext uri="{FF2B5EF4-FFF2-40B4-BE49-F238E27FC236}">
                  <a16:creationId xmlns:a16="http://schemas.microsoft.com/office/drawing/2014/main" id="{17E121A7-FF8E-4CA3-A4F0-FEE8A2AAD795}"/>
                </a:ext>
              </a:extLst>
            </p:cNvPr>
            <p:cNvCxnSpPr>
              <a:cxnSpLocks/>
            </p:cNvCxnSpPr>
            <p:nvPr/>
          </p:nvCxnSpPr>
          <p:spPr>
            <a:xfrm>
              <a:off x="1783224" y="1444661"/>
              <a:ext cx="0" cy="14406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正方形/長方形 19">
              <a:extLst>
                <a:ext uri="{FF2B5EF4-FFF2-40B4-BE49-F238E27FC236}">
                  <a16:creationId xmlns:a16="http://schemas.microsoft.com/office/drawing/2014/main" id="{7B6AD7AC-5DF8-4DCD-A23E-2692C0B0D9AC}"/>
                </a:ext>
              </a:extLst>
            </p:cNvPr>
            <p:cNvSpPr/>
            <p:nvPr/>
          </p:nvSpPr>
          <p:spPr>
            <a:xfrm>
              <a:off x="1656991" y="1647059"/>
              <a:ext cx="243832" cy="4495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直線コネクタ 20">
              <a:extLst>
                <a:ext uri="{FF2B5EF4-FFF2-40B4-BE49-F238E27FC236}">
                  <a16:creationId xmlns:a16="http://schemas.microsoft.com/office/drawing/2014/main" id="{31D449BA-9D9C-4D1D-92CB-6D7D0571CD10}"/>
                </a:ext>
              </a:extLst>
            </p:cNvPr>
            <p:cNvCxnSpPr>
              <a:cxnSpLocks/>
            </p:cNvCxnSpPr>
            <p:nvPr/>
          </p:nvCxnSpPr>
          <p:spPr>
            <a:xfrm>
              <a:off x="1519831" y="1449027"/>
              <a:ext cx="25907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コネクタ 21">
              <a:extLst>
                <a:ext uri="{FF2B5EF4-FFF2-40B4-BE49-F238E27FC236}">
                  <a16:creationId xmlns:a16="http://schemas.microsoft.com/office/drawing/2014/main" id="{7FCD185C-1248-4293-9D2B-BAF39379543E}"/>
                </a:ext>
              </a:extLst>
            </p:cNvPr>
            <p:cNvCxnSpPr>
              <a:cxnSpLocks/>
            </p:cNvCxnSpPr>
            <p:nvPr/>
          </p:nvCxnSpPr>
          <p:spPr>
            <a:xfrm>
              <a:off x="1527453" y="2881163"/>
              <a:ext cx="25907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楕円 22">
              <a:extLst>
                <a:ext uri="{FF2B5EF4-FFF2-40B4-BE49-F238E27FC236}">
                  <a16:creationId xmlns:a16="http://schemas.microsoft.com/office/drawing/2014/main" id="{EA9A2A34-877D-4015-92AE-EA3B389D1D5E}"/>
                </a:ext>
              </a:extLst>
            </p:cNvPr>
            <p:cNvSpPr/>
            <p:nvPr/>
          </p:nvSpPr>
          <p:spPr>
            <a:xfrm>
              <a:off x="1469795" y="1427077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2" name="楕円 23">
              <a:extLst>
                <a:ext uri="{FF2B5EF4-FFF2-40B4-BE49-F238E27FC236}">
                  <a16:creationId xmlns:a16="http://schemas.microsoft.com/office/drawing/2014/main" id="{4D531E1F-091D-4950-B8DB-1B1710260508}"/>
                </a:ext>
              </a:extLst>
            </p:cNvPr>
            <p:cNvSpPr/>
            <p:nvPr/>
          </p:nvSpPr>
          <p:spPr>
            <a:xfrm>
              <a:off x="1479954" y="2858304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3" name="正方形/長方形 24">
              <a:extLst>
                <a:ext uri="{FF2B5EF4-FFF2-40B4-BE49-F238E27FC236}">
                  <a16:creationId xmlns:a16="http://schemas.microsoft.com/office/drawing/2014/main" id="{2C6D7116-7F9B-4468-9BB3-4B6E9DB48D12}"/>
                </a:ext>
              </a:extLst>
            </p:cNvPr>
            <p:cNvSpPr/>
            <p:nvPr/>
          </p:nvSpPr>
          <p:spPr>
            <a:xfrm>
              <a:off x="1675170" y="2232593"/>
              <a:ext cx="243832" cy="4495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テキスト ボックス 25">
                  <a:extLst>
                    <a:ext uri="{FF2B5EF4-FFF2-40B4-BE49-F238E27FC236}">
                      <a16:creationId xmlns:a16="http://schemas.microsoft.com/office/drawing/2014/main" id="{F21B06A2-BF7B-4ED9-8344-E4ED4AFFCA4A}"/>
                    </a:ext>
                  </a:extLst>
                </p:cNvPr>
                <p:cNvSpPr txBox="1"/>
                <p:nvPr/>
              </p:nvSpPr>
              <p:spPr>
                <a:xfrm>
                  <a:off x="1659697" y="1759014"/>
                  <a:ext cx="253721" cy="2354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ja-JP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200" dirty="0"/>
                </a:p>
              </p:txBody>
            </p:sp>
          </mc:Choice>
          <mc:Fallback xmlns="">
            <p:sp>
              <p:nvSpPr>
                <p:cNvPr id="14" name="テキスト ボックス 25">
                  <a:extLst>
                    <a:ext uri="{FF2B5EF4-FFF2-40B4-BE49-F238E27FC236}">
                      <a16:creationId xmlns:a16="http://schemas.microsoft.com/office/drawing/2014/main" id="{F21B06A2-BF7B-4ED9-8344-E4ED4AFFCA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9697" y="1759014"/>
                  <a:ext cx="253721" cy="235488"/>
                </a:xfrm>
                <a:prstGeom prst="rect">
                  <a:avLst/>
                </a:prstGeom>
                <a:blipFill>
                  <a:blip r:embed="rId2"/>
                  <a:stretch>
                    <a:fillRect l="-18750" r="-9375" b="-1612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テキスト ボックス 26">
                  <a:extLst>
                    <a:ext uri="{FF2B5EF4-FFF2-40B4-BE49-F238E27FC236}">
                      <a16:creationId xmlns:a16="http://schemas.microsoft.com/office/drawing/2014/main" id="{F965CA52-6407-4481-AF6B-5DC7A56554E0}"/>
                    </a:ext>
                  </a:extLst>
                </p:cNvPr>
                <p:cNvSpPr txBox="1"/>
                <p:nvPr/>
              </p:nvSpPr>
              <p:spPr>
                <a:xfrm>
                  <a:off x="1620420" y="2337882"/>
                  <a:ext cx="378245" cy="2354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ja-JP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200" dirty="0"/>
                </a:p>
              </p:txBody>
            </p:sp>
          </mc:Choice>
          <mc:Fallback xmlns="">
            <p:sp>
              <p:nvSpPr>
                <p:cNvPr id="15" name="テキスト ボックス 26">
                  <a:extLst>
                    <a:ext uri="{FF2B5EF4-FFF2-40B4-BE49-F238E27FC236}">
                      <a16:creationId xmlns:a16="http://schemas.microsoft.com/office/drawing/2014/main" id="{F965CA52-6407-4481-AF6B-5DC7A56554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0420" y="2337882"/>
                  <a:ext cx="378245" cy="235488"/>
                </a:xfrm>
                <a:prstGeom prst="rect">
                  <a:avLst/>
                </a:prstGeom>
                <a:blipFill>
                  <a:blip r:embed="rId3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グループ化 103">
            <a:extLst>
              <a:ext uri="{FF2B5EF4-FFF2-40B4-BE49-F238E27FC236}">
                <a16:creationId xmlns:a16="http://schemas.microsoft.com/office/drawing/2014/main" id="{0DB0F1E1-F8C7-483C-9F3E-E9A5C04C6748}"/>
              </a:ext>
            </a:extLst>
          </p:cNvPr>
          <p:cNvGrpSpPr/>
          <p:nvPr/>
        </p:nvGrpSpPr>
        <p:grpSpPr>
          <a:xfrm>
            <a:off x="1792354" y="3916391"/>
            <a:ext cx="624310" cy="1158200"/>
            <a:chOff x="3329537" y="1425482"/>
            <a:chExt cx="796122" cy="1476946"/>
          </a:xfrm>
        </p:grpSpPr>
        <p:cxnSp>
          <p:nvCxnSpPr>
            <p:cNvPr id="17" name="直線コネクタ 28">
              <a:extLst>
                <a:ext uri="{FF2B5EF4-FFF2-40B4-BE49-F238E27FC236}">
                  <a16:creationId xmlns:a16="http://schemas.microsoft.com/office/drawing/2014/main" id="{30AB33BE-BEB6-4087-8EDB-33A960705D8E}"/>
                </a:ext>
              </a:extLst>
            </p:cNvPr>
            <p:cNvCxnSpPr>
              <a:cxnSpLocks/>
            </p:cNvCxnSpPr>
            <p:nvPr/>
          </p:nvCxnSpPr>
          <p:spPr>
            <a:xfrm>
              <a:off x="3642966" y="1443066"/>
              <a:ext cx="0" cy="14406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コネクタ 29">
              <a:extLst>
                <a:ext uri="{FF2B5EF4-FFF2-40B4-BE49-F238E27FC236}">
                  <a16:creationId xmlns:a16="http://schemas.microsoft.com/office/drawing/2014/main" id="{B80E8BF8-4B68-4886-BB61-3171939F8C4B}"/>
                </a:ext>
              </a:extLst>
            </p:cNvPr>
            <p:cNvCxnSpPr>
              <a:cxnSpLocks/>
            </p:cNvCxnSpPr>
            <p:nvPr/>
          </p:nvCxnSpPr>
          <p:spPr>
            <a:xfrm>
              <a:off x="3379573" y="1447432"/>
              <a:ext cx="25907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コネクタ 30">
              <a:extLst>
                <a:ext uri="{FF2B5EF4-FFF2-40B4-BE49-F238E27FC236}">
                  <a16:creationId xmlns:a16="http://schemas.microsoft.com/office/drawing/2014/main" id="{5CACC38B-9904-43F6-B615-3CBF7A7767B1}"/>
                </a:ext>
              </a:extLst>
            </p:cNvPr>
            <p:cNvCxnSpPr>
              <a:cxnSpLocks/>
            </p:cNvCxnSpPr>
            <p:nvPr/>
          </p:nvCxnSpPr>
          <p:spPr>
            <a:xfrm>
              <a:off x="3387195" y="2879568"/>
              <a:ext cx="25907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楕円 31">
              <a:extLst>
                <a:ext uri="{FF2B5EF4-FFF2-40B4-BE49-F238E27FC236}">
                  <a16:creationId xmlns:a16="http://schemas.microsoft.com/office/drawing/2014/main" id="{1E1D2609-661C-442F-8CE1-7F7440ECE8B5}"/>
                </a:ext>
              </a:extLst>
            </p:cNvPr>
            <p:cNvSpPr/>
            <p:nvPr/>
          </p:nvSpPr>
          <p:spPr>
            <a:xfrm>
              <a:off x="3329537" y="1425482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1" name="楕円 32">
              <a:extLst>
                <a:ext uri="{FF2B5EF4-FFF2-40B4-BE49-F238E27FC236}">
                  <a16:creationId xmlns:a16="http://schemas.microsoft.com/office/drawing/2014/main" id="{87868D97-8750-48A9-9D5F-051FB067E4DC}"/>
                </a:ext>
              </a:extLst>
            </p:cNvPr>
            <p:cNvSpPr/>
            <p:nvPr/>
          </p:nvSpPr>
          <p:spPr>
            <a:xfrm>
              <a:off x="3339696" y="2856709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2" name="正方形/長方形 33">
              <a:extLst>
                <a:ext uri="{FF2B5EF4-FFF2-40B4-BE49-F238E27FC236}">
                  <a16:creationId xmlns:a16="http://schemas.microsoft.com/office/drawing/2014/main" id="{634DC318-D93B-4E62-974D-849B8BBCE126}"/>
                </a:ext>
              </a:extLst>
            </p:cNvPr>
            <p:cNvSpPr/>
            <p:nvPr/>
          </p:nvSpPr>
          <p:spPr>
            <a:xfrm>
              <a:off x="3521050" y="1750039"/>
              <a:ext cx="243832" cy="7100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テキスト ボックス 34">
                  <a:extLst>
                    <a:ext uri="{FF2B5EF4-FFF2-40B4-BE49-F238E27FC236}">
                      <a16:creationId xmlns:a16="http://schemas.microsoft.com/office/drawing/2014/main" id="{3C89E5FD-99F4-4D8B-9202-C6CC0BE7C77D}"/>
                    </a:ext>
                  </a:extLst>
                </p:cNvPr>
                <p:cNvSpPr txBox="1"/>
                <p:nvPr/>
              </p:nvSpPr>
              <p:spPr>
                <a:xfrm>
                  <a:off x="3747415" y="1956540"/>
                  <a:ext cx="378244" cy="256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ja-JP" sz="12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200" dirty="0"/>
                </a:p>
              </p:txBody>
            </p:sp>
          </mc:Choice>
          <mc:Fallback xmlns="">
            <p:sp>
              <p:nvSpPr>
                <p:cNvPr id="23" name="テキスト ボックス 34">
                  <a:extLst>
                    <a:ext uri="{FF2B5EF4-FFF2-40B4-BE49-F238E27FC236}">
                      <a16:creationId xmlns:a16="http://schemas.microsoft.com/office/drawing/2014/main" id="{3C89E5FD-99F4-4D8B-9202-C6CC0BE7C7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7415" y="1956540"/>
                  <a:ext cx="378244" cy="256666"/>
                </a:xfrm>
                <a:prstGeom prst="rect">
                  <a:avLst/>
                </a:prstGeom>
                <a:blipFill>
                  <a:blip r:embed="rId4"/>
                  <a:stretch>
                    <a:fillRect l="-6250" b="-2121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矢印: 右 43">
            <a:extLst>
              <a:ext uri="{FF2B5EF4-FFF2-40B4-BE49-F238E27FC236}">
                <a16:creationId xmlns:a16="http://schemas.microsoft.com/office/drawing/2014/main" id="{EEFEA6A1-CE49-4345-A0B6-6969FE988A98}"/>
              </a:ext>
            </a:extLst>
          </p:cNvPr>
          <p:cNvSpPr/>
          <p:nvPr/>
        </p:nvSpPr>
        <p:spPr>
          <a:xfrm>
            <a:off x="1245952" y="4305542"/>
            <a:ext cx="543537" cy="367506"/>
          </a:xfrm>
          <a:prstGeom prst="rightArrow">
            <a:avLst>
              <a:gd name="adj1" fmla="val 50000"/>
              <a:gd name="adj2" fmla="val 80860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45">
                <a:extLst>
                  <a:ext uri="{FF2B5EF4-FFF2-40B4-BE49-F238E27FC236}">
                    <a16:creationId xmlns:a16="http://schemas.microsoft.com/office/drawing/2014/main" id="{19D84B2A-F43D-49C8-96DE-5E5188F01E6E}"/>
                  </a:ext>
                </a:extLst>
              </p:cNvPr>
              <p:cNvSpPr txBox="1"/>
              <p:nvPr/>
            </p:nvSpPr>
            <p:spPr>
              <a:xfrm>
                <a:off x="865630" y="5246919"/>
                <a:ext cx="1293944" cy="268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kumimoji="1" lang="ja-JP" altLang="en-US" sz="1600" dirty="0"/>
              </a:p>
            </p:txBody>
          </p:sp>
        </mc:Choice>
        <mc:Fallback xmlns="">
          <p:sp>
            <p:nvSpPr>
              <p:cNvPr id="25" name="テキスト ボックス 45">
                <a:extLst>
                  <a:ext uri="{FF2B5EF4-FFF2-40B4-BE49-F238E27FC236}">
                    <a16:creationId xmlns:a16="http://schemas.microsoft.com/office/drawing/2014/main" id="{19D84B2A-F43D-49C8-96DE-5E5188F01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30" y="5246919"/>
                <a:ext cx="1293944" cy="268279"/>
              </a:xfrm>
              <a:prstGeom prst="rect">
                <a:avLst/>
              </a:prstGeom>
              <a:blipFill>
                <a:blip r:embed="rId5"/>
                <a:stretch>
                  <a:fillRect l="-2830" r="-472" b="-181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コネクタ 75">
            <a:extLst>
              <a:ext uri="{FF2B5EF4-FFF2-40B4-BE49-F238E27FC236}">
                <a16:creationId xmlns:a16="http://schemas.microsoft.com/office/drawing/2014/main" id="{F493CE9B-434F-4F96-96DA-6B825B7F81A2}"/>
              </a:ext>
            </a:extLst>
          </p:cNvPr>
          <p:cNvCxnSpPr>
            <a:cxnSpLocks/>
          </p:cNvCxnSpPr>
          <p:nvPr/>
        </p:nvCxnSpPr>
        <p:spPr>
          <a:xfrm>
            <a:off x="3587088" y="3464114"/>
            <a:ext cx="0" cy="13081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正方形/長方形 76">
            <a:extLst>
              <a:ext uri="{FF2B5EF4-FFF2-40B4-BE49-F238E27FC236}">
                <a16:creationId xmlns:a16="http://schemas.microsoft.com/office/drawing/2014/main" id="{AF6779B7-60C0-456F-A334-0F91C8CCC210}"/>
              </a:ext>
            </a:extLst>
          </p:cNvPr>
          <p:cNvSpPr/>
          <p:nvPr/>
        </p:nvSpPr>
        <p:spPr>
          <a:xfrm>
            <a:off x="3480855" y="3652587"/>
            <a:ext cx="203832" cy="375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28" name="直線コネクタ 77">
            <a:extLst>
              <a:ext uri="{FF2B5EF4-FFF2-40B4-BE49-F238E27FC236}">
                <a16:creationId xmlns:a16="http://schemas.microsoft.com/office/drawing/2014/main" id="{6A8B20CF-3991-4E19-85B1-8D2EFA5D18E2}"/>
              </a:ext>
            </a:extLst>
          </p:cNvPr>
          <p:cNvCxnSpPr>
            <a:cxnSpLocks/>
          </p:cNvCxnSpPr>
          <p:nvPr/>
        </p:nvCxnSpPr>
        <p:spPr>
          <a:xfrm>
            <a:off x="3366562" y="3473243"/>
            <a:ext cx="218169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コネクタ 78">
            <a:extLst>
              <a:ext uri="{FF2B5EF4-FFF2-40B4-BE49-F238E27FC236}">
                <a16:creationId xmlns:a16="http://schemas.microsoft.com/office/drawing/2014/main" id="{AF368700-C020-4B4F-A8D0-A7B7306499D5}"/>
              </a:ext>
            </a:extLst>
          </p:cNvPr>
          <p:cNvCxnSpPr>
            <a:cxnSpLocks/>
          </p:cNvCxnSpPr>
          <p:nvPr/>
        </p:nvCxnSpPr>
        <p:spPr>
          <a:xfrm>
            <a:off x="3370720" y="5668692"/>
            <a:ext cx="218169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楕円 79">
            <a:extLst>
              <a:ext uri="{FF2B5EF4-FFF2-40B4-BE49-F238E27FC236}">
                <a16:creationId xmlns:a16="http://schemas.microsoft.com/office/drawing/2014/main" id="{F2C9D52A-95D7-4F74-9123-EB94906A6BFB}"/>
              </a:ext>
            </a:extLst>
          </p:cNvPr>
          <p:cNvSpPr/>
          <p:nvPr/>
        </p:nvSpPr>
        <p:spPr>
          <a:xfrm>
            <a:off x="3316526" y="3451293"/>
            <a:ext cx="45720" cy="457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1" name="楕円 80">
            <a:extLst>
              <a:ext uri="{FF2B5EF4-FFF2-40B4-BE49-F238E27FC236}">
                <a16:creationId xmlns:a16="http://schemas.microsoft.com/office/drawing/2014/main" id="{E1AC4D3E-6269-4D93-AB56-94B4F3EA56DC}"/>
              </a:ext>
            </a:extLst>
          </p:cNvPr>
          <p:cNvSpPr/>
          <p:nvPr/>
        </p:nvSpPr>
        <p:spPr>
          <a:xfrm>
            <a:off x="3323221" y="5645833"/>
            <a:ext cx="45720" cy="457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2" name="正方形/長方形 81">
            <a:extLst>
              <a:ext uri="{FF2B5EF4-FFF2-40B4-BE49-F238E27FC236}">
                <a16:creationId xmlns:a16="http://schemas.microsoft.com/office/drawing/2014/main" id="{98DAAC47-6CAB-47D8-8FFA-49E673003D27}"/>
              </a:ext>
            </a:extLst>
          </p:cNvPr>
          <p:cNvSpPr/>
          <p:nvPr/>
        </p:nvSpPr>
        <p:spPr>
          <a:xfrm>
            <a:off x="3499034" y="4238121"/>
            <a:ext cx="203832" cy="375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テキスト ボックス 82">
                <a:extLst>
                  <a:ext uri="{FF2B5EF4-FFF2-40B4-BE49-F238E27FC236}">
                    <a16:creationId xmlns:a16="http://schemas.microsoft.com/office/drawing/2014/main" id="{59132FCC-667F-4692-929D-D1D407674D58}"/>
                  </a:ext>
                </a:extLst>
              </p:cNvPr>
              <p:cNvSpPr txBox="1"/>
              <p:nvPr/>
            </p:nvSpPr>
            <p:spPr>
              <a:xfrm>
                <a:off x="3465387" y="3729838"/>
                <a:ext cx="26018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/>
              </a:p>
            </p:txBody>
          </p:sp>
        </mc:Choice>
        <mc:Fallback xmlns="">
          <p:sp>
            <p:nvSpPr>
              <p:cNvPr id="33" name="テキスト ボックス 82">
                <a:extLst>
                  <a:ext uri="{FF2B5EF4-FFF2-40B4-BE49-F238E27FC236}">
                    <a16:creationId xmlns:a16="http://schemas.microsoft.com/office/drawing/2014/main" id="{59132FCC-667F-4692-929D-D1D407674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387" y="3729838"/>
                <a:ext cx="260180" cy="184666"/>
              </a:xfrm>
              <a:prstGeom prst="rect">
                <a:avLst/>
              </a:prstGeom>
              <a:blipFill>
                <a:blip r:embed="rId6"/>
                <a:stretch>
                  <a:fillRect l="-2326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テキスト ボックス 83">
                <a:extLst>
                  <a:ext uri="{FF2B5EF4-FFF2-40B4-BE49-F238E27FC236}">
                    <a16:creationId xmlns:a16="http://schemas.microsoft.com/office/drawing/2014/main" id="{FD20C599-CBF0-49AC-A7CF-E132D261FDF9}"/>
                  </a:ext>
                </a:extLst>
              </p:cNvPr>
              <p:cNvSpPr txBox="1"/>
              <p:nvPr/>
            </p:nvSpPr>
            <p:spPr>
              <a:xfrm>
                <a:off x="3453001" y="4306397"/>
                <a:ext cx="31619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/>
              </a:p>
            </p:txBody>
          </p:sp>
        </mc:Choice>
        <mc:Fallback xmlns="">
          <p:sp>
            <p:nvSpPr>
              <p:cNvPr id="34" name="テキスト ボックス 83">
                <a:extLst>
                  <a:ext uri="{FF2B5EF4-FFF2-40B4-BE49-F238E27FC236}">
                    <a16:creationId xmlns:a16="http://schemas.microsoft.com/office/drawing/2014/main" id="{FD20C599-CBF0-49AC-A7CF-E132D261F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001" y="4306397"/>
                <a:ext cx="316192" cy="184666"/>
              </a:xfrm>
              <a:prstGeom prst="rect">
                <a:avLst/>
              </a:prstGeom>
              <a:blipFill>
                <a:blip r:embed="rId7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110">
            <a:extLst>
              <a:ext uri="{FF2B5EF4-FFF2-40B4-BE49-F238E27FC236}">
                <a16:creationId xmlns:a16="http://schemas.microsoft.com/office/drawing/2014/main" id="{77062B68-75D3-4A6E-8A34-8493ECFCF8D3}"/>
              </a:ext>
            </a:extLst>
          </p:cNvPr>
          <p:cNvGrpSpPr/>
          <p:nvPr/>
        </p:nvGrpSpPr>
        <p:grpSpPr>
          <a:xfrm>
            <a:off x="4605352" y="3537598"/>
            <a:ext cx="363927" cy="1234652"/>
            <a:chOff x="5070771" y="1878294"/>
            <a:chExt cx="435345" cy="1476946"/>
          </a:xfrm>
        </p:grpSpPr>
        <p:cxnSp>
          <p:nvCxnSpPr>
            <p:cNvPr id="36" name="直線コネクタ 84">
              <a:extLst>
                <a:ext uri="{FF2B5EF4-FFF2-40B4-BE49-F238E27FC236}">
                  <a16:creationId xmlns:a16="http://schemas.microsoft.com/office/drawing/2014/main" id="{CBC3E0F2-B619-41E3-8E9F-E04C9F5AF642}"/>
                </a:ext>
              </a:extLst>
            </p:cNvPr>
            <p:cNvCxnSpPr>
              <a:cxnSpLocks/>
            </p:cNvCxnSpPr>
            <p:nvPr/>
          </p:nvCxnSpPr>
          <p:spPr>
            <a:xfrm>
              <a:off x="5384200" y="1895878"/>
              <a:ext cx="0" cy="14406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線コネクタ 85">
              <a:extLst>
                <a:ext uri="{FF2B5EF4-FFF2-40B4-BE49-F238E27FC236}">
                  <a16:creationId xmlns:a16="http://schemas.microsoft.com/office/drawing/2014/main" id="{8852D2CD-6B7C-4AAB-9C3F-393FCF7C5A2E}"/>
                </a:ext>
              </a:extLst>
            </p:cNvPr>
            <p:cNvCxnSpPr>
              <a:cxnSpLocks/>
            </p:cNvCxnSpPr>
            <p:nvPr/>
          </p:nvCxnSpPr>
          <p:spPr>
            <a:xfrm>
              <a:off x="5120807" y="1900244"/>
              <a:ext cx="25907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線コネクタ 86">
              <a:extLst>
                <a:ext uri="{FF2B5EF4-FFF2-40B4-BE49-F238E27FC236}">
                  <a16:creationId xmlns:a16="http://schemas.microsoft.com/office/drawing/2014/main" id="{41C5BE81-BFCC-4DC7-BFDB-3C2AEF53F748}"/>
                </a:ext>
              </a:extLst>
            </p:cNvPr>
            <p:cNvCxnSpPr>
              <a:cxnSpLocks/>
            </p:cNvCxnSpPr>
            <p:nvPr/>
          </p:nvCxnSpPr>
          <p:spPr>
            <a:xfrm>
              <a:off x="5128429" y="3332380"/>
              <a:ext cx="25907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楕円 87">
              <a:extLst>
                <a:ext uri="{FF2B5EF4-FFF2-40B4-BE49-F238E27FC236}">
                  <a16:creationId xmlns:a16="http://schemas.microsoft.com/office/drawing/2014/main" id="{57B3B664-04B6-4800-B10D-0EEAD1D6C33F}"/>
                </a:ext>
              </a:extLst>
            </p:cNvPr>
            <p:cNvSpPr/>
            <p:nvPr/>
          </p:nvSpPr>
          <p:spPr>
            <a:xfrm>
              <a:off x="5070771" y="1878294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0" name="楕円 88">
              <a:extLst>
                <a:ext uri="{FF2B5EF4-FFF2-40B4-BE49-F238E27FC236}">
                  <a16:creationId xmlns:a16="http://schemas.microsoft.com/office/drawing/2014/main" id="{65B8C83F-63CE-4B11-9044-844204072039}"/>
                </a:ext>
              </a:extLst>
            </p:cNvPr>
            <p:cNvSpPr/>
            <p:nvPr/>
          </p:nvSpPr>
          <p:spPr>
            <a:xfrm>
              <a:off x="5080930" y="3309521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1" name="正方形/長方形 89">
              <a:extLst>
                <a:ext uri="{FF2B5EF4-FFF2-40B4-BE49-F238E27FC236}">
                  <a16:creationId xmlns:a16="http://schemas.microsoft.com/office/drawing/2014/main" id="{69000626-90A3-4FCD-AD11-72A39188AD92}"/>
                </a:ext>
              </a:extLst>
            </p:cNvPr>
            <p:cNvSpPr/>
            <p:nvPr/>
          </p:nvSpPr>
          <p:spPr>
            <a:xfrm>
              <a:off x="5262284" y="2202851"/>
              <a:ext cx="243832" cy="7100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2" name="矢印: 右 91">
            <a:extLst>
              <a:ext uri="{FF2B5EF4-FFF2-40B4-BE49-F238E27FC236}">
                <a16:creationId xmlns:a16="http://schemas.microsoft.com/office/drawing/2014/main" id="{1E3C74E8-1A89-4BB9-9D31-BC8163ED7AD5}"/>
              </a:ext>
            </a:extLst>
          </p:cNvPr>
          <p:cNvSpPr/>
          <p:nvPr/>
        </p:nvSpPr>
        <p:spPr>
          <a:xfrm>
            <a:off x="3989151" y="3989431"/>
            <a:ext cx="454370" cy="307216"/>
          </a:xfrm>
          <a:prstGeom prst="rightArrow">
            <a:avLst>
              <a:gd name="adj1" fmla="val 50000"/>
              <a:gd name="adj2" fmla="val 80860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cxnSp>
        <p:nvCxnSpPr>
          <p:cNvPr id="43" name="直線コネクタ 92">
            <a:extLst>
              <a:ext uri="{FF2B5EF4-FFF2-40B4-BE49-F238E27FC236}">
                <a16:creationId xmlns:a16="http://schemas.microsoft.com/office/drawing/2014/main" id="{5F21E422-45D8-457C-95A7-30ED1DC03EDD}"/>
              </a:ext>
            </a:extLst>
          </p:cNvPr>
          <p:cNvCxnSpPr>
            <a:cxnSpLocks/>
          </p:cNvCxnSpPr>
          <p:nvPr/>
        </p:nvCxnSpPr>
        <p:spPr>
          <a:xfrm>
            <a:off x="3587851" y="5028790"/>
            <a:ext cx="1" cy="64670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コネクタ 93">
            <a:extLst>
              <a:ext uri="{FF2B5EF4-FFF2-40B4-BE49-F238E27FC236}">
                <a16:creationId xmlns:a16="http://schemas.microsoft.com/office/drawing/2014/main" id="{8E7FCA95-ACFF-4D79-95BD-16FB1D067682}"/>
              </a:ext>
            </a:extLst>
          </p:cNvPr>
          <p:cNvCxnSpPr>
            <a:cxnSpLocks/>
          </p:cNvCxnSpPr>
          <p:nvPr/>
        </p:nvCxnSpPr>
        <p:spPr>
          <a:xfrm>
            <a:off x="3587089" y="4749207"/>
            <a:ext cx="0" cy="271506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正方形/長方形 94">
            <a:extLst>
              <a:ext uri="{FF2B5EF4-FFF2-40B4-BE49-F238E27FC236}">
                <a16:creationId xmlns:a16="http://schemas.microsoft.com/office/drawing/2014/main" id="{805365AA-01BA-4C7E-9362-5095F2EE2872}"/>
              </a:ext>
            </a:extLst>
          </p:cNvPr>
          <p:cNvSpPr/>
          <p:nvPr/>
        </p:nvSpPr>
        <p:spPr>
          <a:xfrm>
            <a:off x="3480855" y="5184627"/>
            <a:ext cx="203832" cy="3758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95">
                <a:extLst>
                  <a:ext uri="{FF2B5EF4-FFF2-40B4-BE49-F238E27FC236}">
                    <a16:creationId xmlns:a16="http://schemas.microsoft.com/office/drawing/2014/main" id="{2C48E543-4C55-4A9C-91DA-D77BC6AD1822}"/>
                  </a:ext>
                </a:extLst>
              </p:cNvPr>
              <p:cNvSpPr txBox="1"/>
              <p:nvPr/>
            </p:nvSpPr>
            <p:spPr>
              <a:xfrm>
                <a:off x="3437381" y="5257929"/>
                <a:ext cx="31619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/>
              </a:p>
            </p:txBody>
          </p:sp>
        </mc:Choice>
        <mc:Fallback xmlns="">
          <p:sp>
            <p:nvSpPr>
              <p:cNvPr id="46" name="テキスト ボックス 95">
                <a:extLst>
                  <a:ext uri="{FF2B5EF4-FFF2-40B4-BE49-F238E27FC236}">
                    <a16:creationId xmlns:a16="http://schemas.microsoft.com/office/drawing/2014/main" id="{2C48E543-4C55-4A9C-91DA-D77BC6AD1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381" y="5257929"/>
                <a:ext cx="316192" cy="184666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右中かっこ 98">
            <a:extLst>
              <a:ext uri="{FF2B5EF4-FFF2-40B4-BE49-F238E27FC236}">
                <a16:creationId xmlns:a16="http://schemas.microsoft.com/office/drawing/2014/main" id="{819DA006-1C68-489E-BE16-E5EA0D250D35}"/>
              </a:ext>
            </a:extLst>
          </p:cNvPr>
          <p:cNvSpPr/>
          <p:nvPr/>
        </p:nvSpPr>
        <p:spPr>
          <a:xfrm flipH="1">
            <a:off x="3060453" y="3764236"/>
            <a:ext cx="194650" cy="1656518"/>
          </a:xfrm>
          <a:prstGeom prst="rightBrace">
            <a:avLst>
              <a:gd name="adj1" fmla="val 59556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テキスト ボックス 99">
                <a:extLst>
                  <a:ext uri="{FF2B5EF4-FFF2-40B4-BE49-F238E27FC236}">
                    <a16:creationId xmlns:a16="http://schemas.microsoft.com/office/drawing/2014/main" id="{B4D4B64B-D967-484A-84B8-D1B612D758E3}"/>
                  </a:ext>
                </a:extLst>
              </p:cNvPr>
              <p:cNvSpPr txBox="1"/>
              <p:nvPr/>
            </p:nvSpPr>
            <p:spPr>
              <a:xfrm>
                <a:off x="2753681" y="4424120"/>
                <a:ext cx="18964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2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kumimoji="1" lang="ja-JP" altLang="en-US" sz="1200" dirty="0"/>
              </a:p>
            </p:txBody>
          </p:sp>
        </mc:Choice>
        <mc:Fallback xmlns="">
          <p:sp>
            <p:nvSpPr>
              <p:cNvPr id="48" name="テキスト ボックス 99">
                <a:extLst>
                  <a:ext uri="{FF2B5EF4-FFF2-40B4-BE49-F238E27FC236}">
                    <a16:creationId xmlns:a16="http://schemas.microsoft.com/office/drawing/2014/main" id="{B4D4B64B-D967-484A-84B8-D1B612D75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681" y="4424120"/>
                <a:ext cx="189642" cy="1846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102">
            <a:extLst>
              <a:ext uri="{FF2B5EF4-FFF2-40B4-BE49-F238E27FC236}">
                <a16:creationId xmlns:a16="http://schemas.microsoft.com/office/drawing/2014/main" id="{DA2253A5-CA25-43A1-B0E5-0DD0B0688C76}"/>
              </a:ext>
            </a:extLst>
          </p:cNvPr>
          <p:cNvSpPr txBox="1"/>
          <p:nvPr/>
        </p:nvSpPr>
        <p:spPr>
          <a:xfrm>
            <a:off x="959011" y="5735874"/>
            <a:ext cx="389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dirty="0">
                <a:ea typeface="Yu Gothic" panose="020B0400000000000000" pitchFamily="34" charset="-128"/>
              </a:rPr>
              <a:t>Equivalent resistance in series</a:t>
            </a:r>
            <a:endParaRPr lang="en-US" dirty="0">
              <a:ea typeface="Yu Gothic" panose="020B04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テキスト ボックス 96">
                <a:extLst>
                  <a:ext uri="{FF2B5EF4-FFF2-40B4-BE49-F238E27FC236}">
                    <a16:creationId xmlns:a16="http://schemas.microsoft.com/office/drawing/2014/main" id="{38B27CB3-C5D1-4281-A3E2-3F8FCD656E8C}"/>
                  </a:ext>
                </a:extLst>
              </p:cNvPr>
              <p:cNvSpPr txBox="1"/>
              <p:nvPr/>
            </p:nvSpPr>
            <p:spPr>
              <a:xfrm>
                <a:off x="3807306" y="4887056"/>
                <a:ext cx="2174570" cy="2682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600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kumimoji="1" lang="ja-JP" altLang="en-US" sz="1600" dirty="0"/>
              </a:p>
            </p:txBody>
          </p:sp>
        </mc:Choice>
        <mc:Fallback xmlns="">
          <p:sp>
            <p:nvSpPr>
              <p:cNvPr id="91" name="テキスト ボックス 96">
                <a:extLst>
                  <a:ext uri="{FF2B5EF4-FFF2-40B4-BE49-F238E27FC236}">
                    <a16:creationId xmlns:a16="http://schemas.microsoft.com/office/drawing/2014/main" id="{38B27CB3-C5D1-4281-A3E2-3F8FCD656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306" y="4887056"/>
                <a:ext cx="2174570" cy="268279"/>
              </a:xfrm>
              <a:prstGeom prst="rect">
                <a:avLst/>
              </a:prstGeom>
              <a:blipFill>
                <a:blip r:embed="rId10"/>
                <a:stretch>
                  <a:fillRect l="-1966" b="-181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直線コネクタ 4">
            <a:extLst>
              <a:ext uri="{FF2B5EF4-FFF2-40B4-BE49-F238E27FC236}">
                <a16:creationId xmlns:a16="http://schemas.microsoft.com/office/drawing/2014/main" id="{A72D3F0C-261C-442E-8F7C-7A39DA906DB3}"/>
              </a:ext>
            </a:extLst>
          </p:cNvPr>
          <p:cNvCxnSpPr>
            <a:cxnSpLocks/>
          </p:cNvCxnSpPr>
          <p:nvPr/>
        </p:nvCxnSpPr>
        <p:spPr>
          <a:xfrm>
            <a:off x="7144591" y="3824420"/>
            <a:ext cx="0" cy="107997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正方形/長方形 5">
            <a:extLst>
              <a:ext uri="{FF2B5EF4-FFF2-40B4-BE49-F238E27FC236}">
                <a16:creationId xmlns:a16="http://schemas.microsoft.com/office/drawing/2014/main" id="{A73B5BE1-79B7-4177-8A6D-9E23B19BC8E9}"/>
              </a:ext>
            </a:extLst>
          </p:cNvPr>
          <p:cNvSpPr/>
          <p:nvPr/>
        </p:nvSpPr>
        <p:spPr>
          <a:xfrm>
            <a:off x="7053196" y="4085426"/>
            <a:ext cx="182790" cy="5145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94" name="直線コネクタ 6">
            <a:extLst>
              <a:ext uri="{FF2B5EF4-FFF2-40B4-BE49-F238E27FC236}">
                <a16:creationId xmlns:a16="http://schemas.microsoft.com/office/drawing/2014/main" id="{0739A568-B50F-44CF-AD9E-10C3431C7963}"/>
              </a:ext>
            </a:extLst>
          </p:cNvPr>
          <p:cNvCxnSpPr>
            <a:cxnSpLocks/>
          </p:cNvCxnSpPr>
          <p:nvPr/>
        </p:nvCxnSpPr>
        <p:spPr>
          <a:xfrm>
            <a:off x="7613406" y="3824420"/>
            <a:ext cx="0" cy="107997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正方形/長方形 7">
            <a:extLst>
              <a:ext uri="{FF2B5EF4-FFF2-40B4-BE49-F238E27FC236}">
                <a16:creationId xmlns:a16="http://schemas.microsoft.com/office/drawing/2014/main" id="{D2291852-7147-4601-87E6-9BCD1EA8F48B}"/>
              </a:ext>
            </a:extLst>
          </p:cNvPr>
          <p:cNvSpPr/>
          <p:nvPr/>
        </p:nvSpPr>
        <p:spPr>
          <a:xfrm>
            <a:off x="7525324" y="4088699"/>
            <a:ext cx="182790" cy="5145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96" name="直線コネクタ 8">
            <a:extLst>
              <a:ext uri="{FF2B5EF4-FFF2-40B4-BE49-F238E27FC236}">
                <a16:creationId xmlns:a16="http://schemas.microsoft.com/office/drawing/2014/main" id="{99F73B3B-5675-4A8C-B04F-444F487447D2}"/>
              </a:ext>
            </a:extLst>
          </p:cNvPr>
          <p:cNvCxnSpPr>
            <a:cxnSpLocks/>
            <a:stCxn id="98" idx="6"/>
          </p:cNvCxnSpPr>
          <p:nvPr/>
        </p:nvCxnSpPr>
        <p:spPr>
          <a:xfrm>
            <a:off x="6633975" y="3825102"/>
            <a:ext cx="97974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線コネクタ 9">
            <a:extLst>
              <a:ext uri="{FF2B5EF4-FFF2-40B4-BE49-F238E27FC236}">
                <a16:creationId xmlns:a16="http://schemas.microsoft.com/office/drawing/2014/main" id="{975995A7-E3BC-49A1-96FB-9F66A1314AB8}"/>
              </a:ext>
            </a:extLst>
          </p:cNvPr>
          <p:cNvCxnSpPr>
            <a:cxnSpLocks/>
          </p:cNvCxnSpPr>
          <p:nvPr/>
        </p:nvCxnSpPr>
        <p:spPr>
          <a:xfrm>
            <a:off x="6672788" y="4898027"/>
            <a:ext cx="94093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楕円 10">
            <a:extLst>
              <a:ext uri="{FF2B5EF4-FFF2-40B4-BE49-F238E27FC236}">
                <a16:creationId xmlns:a16="http://schemas.microsoft.com/office/drawing/2014/main" id="{67F62E89-71FB-4A64-8C2C-240E4D69DD2D}"/>
              </a:ext>
            </a:extLst>
          </p:cNvPr>
          <p:cNvSpPr/>
          <p:nvPr/>
        </p:nvSpPr>
        <p:spPr>
          <a:xfrm>
            <a:off x="6599702" y="3807965"/>
            <a:ext cx="34273" cy="342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9" name="楕円 11">
            <a:extLst>
              <a:ext uri="{FF2B5EF4-FFF2-40B4-BE49-F238E27FC236}">
                <a16:creationId xmlns:a16="http://schemas.microsoft.com/office/drawing/2014/main" id="{EC613D4A-CBF6-480F-8E26-31F956B97AEE}"/>
              </a:ext>
            </a:extLst>
          </p:cNvPr>
          <p:cNvSpPr/>
          <p:nvPr/>
        </p:nvSpPr>
        <p:spPr>
          <a:xfrm>
            <a:off x="6631349" y="4879376"/>
            <a:ext cx="34273" cy="3427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テキスト ボックス 12">
                <a:extLst>
                  <a:ext uri="{FF2B5EF4-FFF2-40B4-BE49-F238E27FC236}">
                    <a16:creationId xmlns:a16="http://schemas.microsoft.com/office/drawing/2014/main" id="{44D8262F-8DBA-4289-A400-610D908667FA}"/>
                  </a:ext>
                </a:extLst>
              </p:cNvPr>
              <p:cNvSpPr txBox="1"/>
              <p:nvPr/>
            </p:nvSpPr>
            <p:spPr>
              <a:xfrm>
                <a:off x="7522345" y="4259903"/>
                <a:ext cx="20255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/>
              </a:p>
            </p:txBody>
          </p:sp>
        </mc:Choice>
        <mc:Fallback xmlns="">
          <p:sp>
            <p:nvSpPr>
              <p:cNvPr id="100" name="テキスト ボックス 12">
                <a:extLst>
                  <a:ext uri="{FF2B5EF4-FFF2-40B4-BE49-F238E27FC236}">
                    <a16:creationId xmlns:a16="http://schemas.microsoft.com/office/drawing/2014/main" id="{44D8262F-8DBA-4289-A400-610D90866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345" y="4259903"/>
                <a:ext cx="202555" cy="184666"/>
              </a:xfrm>
              <a:prstGeom prst="rect">
                <a:avLst/>
              </a:prstGeom>
              <a:blipFill>
                <a:blip r:embed="rId11"/>
                <a:stretch>
                  <a:fillRect l="-18182" r="-6061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テキスト ボックス 13">
                <a:extLst>
                  <a:ext uri="{FF2B5EF4-FFF2-40B4-BE49-F238E27FC236}">
                    <a16:creationId xmlns:a16="http://schemas.microsoft.com/office/drawing/2014/main" id="{453D0A0B-ADA0-4579-9D1C-70E4DB133BD7}"/>
                  </a:ext>
                </a:extLst>
              </p:cNvPr>
              <p:cNvSpPr txBox="1"/>
              <p:nvPr/>
            </p:nvSpPr>
            <p:spPr>
              <a:xfrm>
                <a:off x="7006660" y="4233752"/>
                <a:ext cx="28355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/>
              </a:p>
            </p:txBody>
          </p:sp>
        </mc:Choice>
        <mc:Fallback xmlns="">
          <p:sp>
            <p:nvSpPr>
              <p:cNvPr id="101" name="テキスト ボックス 13">
                <a:extLst>
                  <a:ext uri="{FF2B5EF4-FFF2-40B4-BE49-F238E27FC236}">
                    <a16:creationId xmlns:a16="http://schemas.microsoft.com/office/drawing/2014/main" id="{453D0A0B-ADA0-4579-9D1C-70E4DB133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660" y="4233752"/>
                <a:ext cx="283552" cy="184666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楕円 14">
            <a:extLst>
              <a:ext uri="{FF2B5EF4-FFF2-40B4-BE49-F238E27FC236}">
                <a16:creationId xmlns:a16="http://schemas.microsoft.com/office/drawing/2014/main" id="{64457BFA-9E87-42BE-B209-D5AF1FF335BA}"/>
              </a:ext>
            </a:extLst>
          </p:cNvPr>
          <p:cNvSpPr/>
          <p:nvPr/>
        </p:nvSpPr>
        <p:spPr>
          <a:xfrm>
            <a:off x="7129224" y="3807283"/>
            <a:ext cx="34273" cy="342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03" name="楕円 15">
            <a:extLst>
              <a:ext uri="{FF2B5EF4-FFF2-40B4-BE49-F238E27FC236}">
                <a16:creationId xmlns:a16="http://schemas.microsoft.com/office/drawing/2014/main" id="{8491A711-2600-4EC1-B1BB-7A62E6FF47EB}"/>
              </a:ext>
            </a:extLst>
          </p:cNvPr>
          <p:cNvSpPr/>
          <p:nvPr/>
        </p:nvSpPr>
        <p:spPr>
          <a:xfrm>
            <a:off x="7127954" y="4879376"/>
            <a:ext cx="34273" cy="342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grpSp>
        <p:nvGrpSpPr>
          <p:cNvPr id="104" name="グループ化 103">
            <a:extLst>
              <a:ext uri="{FF2B5EF4-FFF2-40B4-BE49-F238E27FC236}">
                <a16:creationId xmlns:a16="http://schemas.microsoft.com/office/drawing/2014/main" id="{284EE698-2538-4E80-9F51-13458D5053F2}"/>
              </a:ext>
            </a:extLst>
          </p:cNvPr>
          <p:cNvGrpSpPr/>
          <p:nvPr/>
        </p:nvGrpSpPr>
        <p:grpSpPr>
          <a:xfrm>
            <a:off x="8125824" y="3797156"/>
            <a:ext cx="341393" cy="1158200"/>
            <a:chOff x="3329537" y="1425482"/>
            <a:chExt cx="435345" cy="1476946"/>
          </a:xfrm>
        </p:grpSpPr>
        <p:cxnSp>
          <p:nvCxnSpPr>
            <p:cNvPr id="105" name="直線コネクタ 28">
              <a:extLst>
                <a:ext uri="{FF2B5EF4-FFF2-40B4-BE49-F238E27FC236}">
                  <a16:creationId xmlns:a16="http://schemas.microsoft.com/office/drawing/2014/main" id="{0A664E24-2EF2-49F8-83A8-E6ECC44CE099}"/>
                </a:ext>
              </a:extLst>
            </p:cNvPr>
            <p:cNvCxnSpPr>
              <a:cxnSpLocks/>
            </p:cNvCxnSpPr>
            <p:nvPr/>
          </p:nvCxnSpPr>
          <p:spPr>
            <a:xfrm>
              <a:off x="3642966" y="1443066"/>
              <a:ext cx="0" cy="14406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直線コネクタ 29">
              <a:extLst>
                <a:ext uri="{FF2B5EF4-FFF2-40B4-BE49-F238E27FC236}">
                  <a16:creationId xmlns:a16="http://schemas.microsoft.com/office/drawing/2014/main" id="{B5016A17-7AEE-4297-AA8F-96628BEC9692}"/>
                </a:ext>
              </a:extLst>
            </p:cNvPr>
            <p:cNvCxnSpPr>
              <a:cxnSpLocks/>
            </p:cNvCxnSpPr>
            <p:nvPr/>
          </p:nvCxnSpPr>
          <p:spPr>
            <a:xfrm>
              <a:off x="3379573" y="1447432"/>
              <a:ext cx="25907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直線コネクタ 30">
              <a:extLst>
                <a:ext uri="{FF2B5EF4-FFF2-40B4-BE49-F238E27FC236}">
                  <a16:creationId xmlns:a16="http://schemas.microsoft.com/office/drawing/2014/main" id="{E7004B1C-1031-422D-B4BE-C2FFAAFEB354}"/>
                </a:ext>
              </a:extLst>
            </p:cNvPr>
            <p:cNvCxnSpPr>
              <a:cxnSpLocks/>
            </p:cNvCxnSpPr>
            <p:nvPr/>
          </p:nvCxnSpPr>
          <p:spPr>
            <a:xfrm>
              <a:off x="3387195" y="2879568"/>
              <a:ext cx="25907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楕円 31">
              <a:extLst>
                <a:ext uri="{FF2B5EF4-FFF2-40B4-BE49-F238E27FC236}">
                  <a16:creationId xmlns:a16="http://schemas.microsoft.com/office/drawing/2014/main" id="{4D1D8236-94CF-40B9-8803-58EF47631BB0}"/>
                </a:ext>
              </a:extLst>
            </p:cNvPr>
            <p:cNvSpPr/>
            <p:nvPr/>
          </p:nvSpPr>
          <p:spPr>
            <a:xfrm>
              <a:off x="3329537" y="1425482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09" name="楕円 32">
              <a:extLst>
                <a:ext uri="{FF2B5EF4-FFF2-40B4-BE49-F238E27FC236}">
                  <a16:creationId xmlns:a16="http://schemas.microsoft.com/office/drawing/2014/main" id="{BA813F63-3738-4E21-8F3E-3C185E3D310F}"/>
                </a:ext>
              </a:extLst>
            </p:cNvPr>
            <p:cNvSpPr/>
            <p:nvPr/>
          </p:nvSpPr>
          <p:spPr>
            <a:xfrm>
              <a:off x="3339696" y="2856709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10" name="正方形/長方形 33">
              <a:extLst>
                <a:ext uri="{FF2B5EF4-FFF2-40B4-BE49-F238E27FC236}">
                  <a16:creationId xmlns:a16="http://schemas.microsoft.com/office/drawing/2014/main" id="{BA4ADC95-3F35-4604-9028-995190605893}"/>
                </a:ext>
              </a:extLst>
            </p:cNvPr>
            <p:cNvSpPr/>
            <p:nvPr/>
          </p:nvSpPr>
          <p:spPr>
            <a:xfrm>
              <a:off x="3521050" y="1750039"/>
              <a:ext cx="243832" cy="7100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1" name="矢印: 右 91">
            <a:extLst>
              <a:ext uri="{FF2B5EF4-FFF2-40B4-BE49-F238E27FC236}">
                <a16:creationId xmlns:a16="http://schemas.microsoft.com/office/drawing/2014/main" id="{E60D9838-9D28-44C7-BAF0-3BFCCB483E73}"/>
              </a:ext>
            </a:extLst>
          </p:cNvPr>
          <p:cNvSpPr/>
          <p:nvPr/>
        </p:nvSpPr>
        <p:spPr>
          <a:xfrm>
            <a:off x="7784074" y="4187942"/>
            <a:ext cx="454370" cy="307216"/>
          </a:xfrm>
          <a:prstGeom prst="rightArrow">
            <a:avLst>
              <a:gd name="adj1" fmla="val 50000"/>
              <a:gd name="adj2" fmla="val 80860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テキスト ボックス 16">
                <a:extLst>
                  <a:ext uri="{FF2B5EF4-FFF2-40B4-BE49-F238E27FC236}">
                    <a16:creationId xmlns:a16="http://schemas.microsoft.com/office/drawing/2014/main" id="{3D1266B2-EB78-434E-84AB-6B2305DA159D}"/>
                  </a:ext>
                </a:extLst>
              </p:cNvPr>
              <p:cNvSpPr txBox="1"/>
              <p:nvPr/>
            </p:nvSpPr>
            <p:spPr>
              <a:xfrm>
                <a:off x="6895404" y="5070579"/>
                <a:ext cx="1313245" cy="5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ja-JP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ja-JP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ja-JP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kumimoji="1" lang="ja-JP" altLang="en-US" sz="1600" dirty="0"/>
              </a:p>
            </p:txBody>
          </p:sp>
        </mc:Choice>
        <mc:Fallback xmlns="">
          <p:sp>
            <p:nvSpPr>
              <p:cNvPr id="112" name="テキスト ボックス 16">
                <a:extLst>
                  <a:ext uri="{FF2B5EF4-FFF2-40B4-BE49-F238E27FC236}">
                    <a16:creationId xmlns:a16="http://schemas.microsoft.com/office/drawing/2014/main" id="{3D1266B2-EB78-434E-84AB-6B2305DA1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404" y="5070579"/>
                <a:ext cx="1313245" cy="50129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グループ化 107">
            <a:extLst>
              <a:ext uri="{FF2B5EF4-FFF2-40B4-BE49-F238E27FC236}">
                <a16:creationId xmlns:a16="http://schemas.microsoft.com/office/drawing/2014/main" id="{C96C7DD7-B7BC-492E-95C8-E113785088FD}"/>
              </a:ext>
            </a:extLst>
          </p:cNvPr>
          <p:cNvGrpSpPr/>
          <p:nvPr/>
        </p:nvGrpSpPr>
        <p:grpSpPr>
          <a:xfrm>
            <a:off x="9166836" y="3656227"/>
            <a:ext cx="1436998" cy="1394631"/>
            <a:chOff x="6356086" y="3928840"/>
            <a:chExt cx="1980600" cy="1922210"/>
          </a:xfrm>
        </p:grpSpPr>
        <p:cxnSp>
          <p:nvCxnSpPr>
            <p:cNvPr id="114" name="直線コネクタ 47">
              <a:extLst>
                <a:ext uri="{FF2B5EF4-FFF2-40B4-BE49-F238E27FC236}">
                  <a16:creationId xmlns:a16="http://schemas.microsoft.com/office/drawing/2014/main" id="{1CC380D1-BE76-4DF8-ACAC-9CA0D312E77B}"/>
                </a:ext>
              </a:extLst>
            </p:cNvPr>
            <p:cNvCxnSpPr>
              <a:cxnSpLocks/>
            </p:cNvCxnSpPr>
            <p:nvPr/>
          </p:nvCxnSpPr>
          <p:spPr>
            <a:xfrm>
              <a:off x="7082940" y="3954692"/>
              <a:ext cx="0" cy="14406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5" name="正方形/長方形 48">
              <a:extLst>
                <a:ext uri="{FF2B5EF4-FFF2-40B4-BE49-F238E27FC236}">
                  <a16:creationId xmlns:a16="http://schemas.microsoft.com/office/drawing/2014/main" id="{70C17653-A3A0-45D7-8C7B-561CCA646D5E}"/>
                </a:ext>
              </a:extLst>
            </p:cNvPr>
            <p:cNvSpPr/>
            <p:nvPr/>
          </p:nvSpPr>
          <p:spPr>
            <a:xfrm>
              <a:off x="6961024" y="4302861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6" name="直線コネクタ 49">
              <a:extLst>
                <a:ext uri="{FF2B5EF4-FFF2-40B4-BE49-F238E27FC236}">
                  <a16:creationId xmlns:a16="http://schemas.microsoft.com/office/drawing/2014/main" id="{4EF25BB8-CC2B-4FBB-9AF3-8DAF0DB9A7FA}"/>
                </a:ext>
              </a:extLst>
            </p:cNvPr>
            <p:cNvCxnSpPr>
              <a:cxnSpLocks/>
            </p:cNvCxnSpPr>
            <p:nvPr/>
          </p:nvCxnSpPr>
          <p:spPr>
            <a:xfrm>
              <a:off x="7509731" y="3950326"/>
              <a:ext cx="0" cy="14406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正方形/長方形 50">
              <a:extLst>
                <a:ext uri="{FF2B5EF4-FFF2-40B4-BE49-F238E27FC236}">
                  <a16:creationId xmlns:a16="http://schemas.microsoft.com/office/drawing/2014/main" id="{94AC3D76-D63C-4A06-8C48-E206F561E324}"/>
                </a:ext>
              </a:extLst>
            </p:cNvPr>
            <p:cNvSpPr/>
            <p:nvPr/>
          </p:nvSpPr>
          <p:spPr>
            <a:xfrm>
              <a:off x="7392234" y="4302861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8" name="直線コネクタ 51">
              <a:extLst>
                <a:ext uri="{FF2B5EF4-FFF2-40B4-BE49-F238E27FC236}">
                  <a16:creationId xmlns:a16="http://schemas.microsoft.com/office/drawing/2014/main" id="{93CCBF4F-474A-4C18-9385-9EDCA15BCC65}"/>
                </a:ext>
              </a:extLst>
            </p:cNvPr>
            <p:cNvCxnSpPr>
              <a:cxnSpLocks/>
              <a:stCxn id="120" idx="6"/>
            </p:cNvCxnSpPr>
            <p:nvPr/>
          </p:nvCxnSpPr>
          <p:spPr>
            <a:xfrm>
              <a:off x="6401805" y="3955602"/>
              <a:ext cx="181175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線コネクタ 52">
              <a:extLst>
                <a:ext uri="{FF2B5EF4-FFF2-40B4-BE49-F238E27FC236}">
                  <a16:creationId xmlns:a16="http://schemas.microsoft.com/office/drawing/2014/main" id="{9B8416A6-8635-476F-8076-9E0F52D932FA}"/>
                </a:ext>
              </a:extLst>
            </p:cNvPr>
            <p:cNvCxnSpPr>
              <a:cxnSpLocks/>
            </p:cNvCxnSpPr>
            <p:nvPr/>
          </p:nvCxnSpPr>
          <p:spPr>
            <a:xfrm>
              <a:off x="6453580" y="5386828"/>
              <a:ext cx="175998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楕円 53">
              <a:extLst>
                <a:ext uri="{FF2B5EF4-FFF2-40B4-BE49-F238E27FC236}">
                  <a16:creationId xmlns:a16="http://schemas.microsoft.com/office/drawing/2014/main" id="{CC94CA5F-2919-43CE-928F-F5288AD06056}"/>
                </a:ext>
              </a:extLst>
            </p:cNvPr>
            <p:cNvSpPr/>
            <p:nvPr/>
          </p:nvSpPr>
          <p:spPr>
            <a:xfrm>
              <a:off x="6356086" y="3932742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21" name="楕円 54">
              <a:extLst>
                <a:ext uri="{FF2B5EF4-FFF2-40B4-BE49-F238E27FC236}">
                  <a16:creationId xmlns:a16="http://schemas.microsoft.com/office/drawing/2014/main" id="{7489E1C6-3DA2-4FB0-87CE-DE87022959A5}"/>
                </a:ext>
              </a:extLst>
            </p:cNvPr>
            <p:cNvSpPr/>
            <p:nvPr/>
          </p:nvSpPr>
          <p:spPr>
            <a:xfrm>
              <a:off x="6398302" y="5361948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テキスト ボックス 55">
                  <a:extLst>
                    <a:ext uri="{FF2B5EF4-FFF2-40B4-BE49-F238E27FC236}">
                      <a16:creationId xmlns:a16="http://schemas.microsoft.com/office/drawing/2014/main" id="{FA6D9A3A-C704-4B6F-82B0-D124517BE7D5}"/>
                    </a:ext>
                  </a:extLst>
                </p:cNvPr>
                <p:cNvSpPr txBox="1"/>
                <p:nvPr/>
              </p:nvSpPr>
              <p:spPr>
                <a:xfrm>
                  <a:off x="7362848" y="4531238"/>
                  <a:ext cx="279180" cy="2545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ja-JP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200" dirty="0"/>
                </a:p>
              </p:txBody>
            </p:sp>
          </mc:Choice>
          <mc:Fallback xmlns="">
            <p:sp>
              <p:nvSpPr>
                <p:cNvPr id="122" name="テキスト ボックス 55">
                  <a:extLst>
                    <a:ext uri="{FF2B5EF4-FFF2-40B4-BE49-F238E27FC236}">
                      <a16:creationId xmlns:a16="http://schemas.microsoft.com/office/drawing/2014/main" id="{FA6D9A3A-C704-4B6F-82B0-D124517BE7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2848" y="4531238"/>
                  <a:ext cx="279180" cy="254524"/>
                </a:xfrm>
                <a:prstGeom prst="rect">
                  <a:avLst/>
                </a:prstGeom>
                <a:blipFill>
                  <a:blip r:embed="rId14"/>
                  <a:stretch>
                    <a:fillRect l="-18182" r="-6061" b="-16129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テキスト ボックス 56">
                  <a:extLst>
                    <a:ext uri="{FF2B5EF4-FFF2-40B4-BE49-F238E27FC236}">
                      <a16:creationId xmlns:a16="http://schemas.microsoft.com/office/drawing/2014/main" id="{7D39B6E3-E94F-4F46-B19C-C82F6BF82664}"/>
                    </a:ext>
                  </a:extLst>
                </p:cNvPr>
                <p:cNvSpPr txBox="1"/>
                <p:nvPr/>
              </p:nvSpPr>
              <p:spPr>
                <a:xfrm>
                  <a:off x="6898947" y="4500721"/>
                  <a:ext cx="378244" cy="25452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ja-JP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200" dirty="0"/>
                </a:p>
              </p:txBody>
            </p:sp>
          </mc:Choice>
          <mc:Fallback xmlns="">
            <p:sp>
              <p:nvSpPr>
                <p:cNvPr id="123" name="テキスト ボックス 56">
                  <a:extLst>
                    <a:ext uri="{FF2B5EF4-FFF2-40B4-BE49-F238E27FC236}">
                      <a16:creationId xmlns:a16="http://schemas.microsoft.com/office/drawing/2014/main" id="{7D39B6E3-E94F-4F46-B19C-C82F6BF826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8947" y="4500721"/>
                  <a:ext cx="378244" cy="254524"/>
                </a:xfrm>
                <a:prstGeom prst="rect">
                  <a:avLst/>
                </a:prstGeom>
                <a:blipFill>
                  <a:blip r:embed="rId15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楕円 57">
              <a:extLst>
                <a:ext uri="{FF2B5EF4-FFF2-40B4-BE49-F238E27FC236}">
                  <a16:creationId xmlns:a16="http://schemas.microsoft.com/office/drawing/2014/main" id="{7FAA4708-424B-4004-AD3C-1FCFCDF935A3}"/>
                </a:ext>
              </a:extLst>
            </p:cNvPr>
            <p:cNvSpPr/>
            <p:nvPr/>
          </p:nvSpPr>
          <p:spPr>
            <a:xfrm>
              <a:off x="7062441" y="393183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25" name="楕円 58">
              <a:extLst>
                <a:ext uri="{FF2B5EF4-FFF2-40B4-BE49-F238E27FC236}">
                  <a16:creationId xmlns:a16="http://schemas.microsoft.com/office/drawing/2014/main" id="{FBF7CAC4-EBE6-4427-B561-C4EF7AC3AF8E}"/>
                </a:ext>
              </a:extLst>
            </p:cNvPr>
            <p:cNvSpPr/>
            <p:nvPr/>
          </p:nvSpPr>
          <p:spPr>
            <a:xfrm>
              <a:off x="7060747" y="536194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cxnSp>
          <p:nvCxnSpPr>
            <p:cNvPr id="126" name="直線コネクタ 67">
              <a:extLst>
                <a:ext uri="{FF2B5EF4-FFF2-40B4-BE49-F238E27FC236}">
                  <a16:creationId xmlns:a16="http://schemas.microsoft.com/office/drawing/2014/main" id="{EBAACE56-CB38-47A7-BC6D-DD778C28991B}"/>
                </a:ext>
              </a:extLst>
            </p:cNvPr>
            <p:cNvCxnSpPr>
              <a:cxnSpLocks/>
            </p:cNvCxnSpPr>
            <p:nvPr/>
          </p:nvCxnSpPr>
          <p:spPr>
            <a:xfrm>
              <a:off x="8203947" y="3950317"/>
              <a:ext cx="0" cy="14406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7" name="正方形/長方形 68">
              <a:extLst>
                <a:ext uri="{FF2B5EF4-FFF2-40B4-BE49-F238E27FC236}">
                  <a16:creationId xmlns:a16="http://schemas.microsoft.com/office/drawing/2014/main" id="{23F6A301-F0EE-4CA2-83D6-8E245A401990}"/>
                </a:ext>
              </a:extLst>
            </p:cNvPr>
            <p:cNvSpPr/>
            <p:nvPr/>
          </p:nvSpPr>
          <p:spPr>
            <a:xfrm>
              <a:off x="8086447" y="4302851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テキスト ボックス 69">
                  <a:extLst>
                    <a:ext uri="{FF2B5EF4-FFF2-40B4-BE49-F238E27FC236}">
                      <a16:creationId xmlns:a16="http://schemas.microsoft.com/office/drawing/2014/main" id="{E7C5CA78-C011-41B5-BDC5-373DBC1AED1A}"/>
                    </a:ext>
                  </a:extLst>
                </p:cNvPr>
                <p:cNvSpPr txBox="1"/>
                <p:nvPr/>
              </p:nvSpPr>
              <p:spPr>
                <a:xfrm>
                  <a:off x="8057064" y="4531228"/>
                  <a:ext cx="279622" cy="2545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2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ja-JP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200" dirty="0"/>
                </a:p>
              </p:txBody>
            </p:sp>
          </mc:Choice>
          <mc:Fallback xmlns="">
            <p:sp>
              <p:nvSpPr>
                <p:cNvPr id="128" name="テキスト ボックス 69">
                  <a:extLst>
                    <a:ext uri="{FF2B5EF4-FFF2-40B4-BE49-F238E27FC236}">
                      <a16:creationId xmlns:a16="http://schemas.microsoft.com/office/drawing/2014/main" id="{E7C5CA78-C011-41B5-BDC5-373DBC1AED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7064" y="4531228"/>
                  <a:ext cx="279622" cy="254524"/>
                </a:xfrm>
                <a:prstGeom prst="rect">
                  <a:avLst/>
                </a:prstGeom>
                <a:blipFill>
                  <a:blip r:embed="rId16"/>
                  <a:stretch>
                    <a:fillRect l="-18182" r="-3030" b="-967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9" name="楕円 70">
              <a:extLst>
                <a:ext uri="{FF2B5EF4-FFF2-40B4-BE49-F238E27FC236}">
                  <a16:creationId xmlns:a16="http://schemas.microsoft.com/office/drawing/2014/main" id="{6FE08D83-3D78-4901-AC7C-C14A0C9B68D4}"/>
                </a:ext>
              </a:extLst>
            </p:cNvPr>
            <p:cNvSpPr/>
            <p:nvPr/>
          </p:nvSpPr>
          <p:spPr>
            <a:xfrm>
              <a:off x="7486871" y="392884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30" name="楕円 71">
              <a:extLst>
                <a:ext uri="{FF2B5EF4-FFF2-40B4-BE49-F238E27FC236}">
                  <a16:creationId xmlns:a16="http://schemas.microsoft.com/office/drawing/2014/main" id="{217C0106-C03B-4025-A604-D0EEC2465C5D}"/>
                </a:ext>
              </a:extLst>
            </p:cNvPr>
            <p:cNvSpPr/>
            <p:nvPr/>
          </p:nvSpPr>
          <p:spPr>
            <a:xfrm>
              <a:off x="7486870" y="536672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テキスト ボックス 72">
                  <a:extLst>
                    <a:ext uri="{FF2B5EF4-FFF2-40B4-BE49-F238E27FC236}">
                      <a16:creationId xmlns:a16="http://schemas.microsoft.com/office/drawing/2014/main" id="{2144AD6E-6614-40F8-8B83-BD95D6E63E10}"/>
                    </a:ext>
                  </a:extLst>
                </p:cNvPr>
                <p:cNvSpPr txBox="1"/>
                <p:nvPr/>
              </p:nvSpPr>
              <p:spPr>
                <a:xfrm>
                  <a:off x="7753563" y="4535603"/>
                  <a:ext cx="229778" cy="2545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1200" i="1" smtClean="0"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kumimoji="1" lang="ja-JP" altLang="en-US" sz="1200" dirty="0"/>
                </a:p>
              </p:txBody>
            </p:sp>
          </mc:Choice>
          <mc:Fallback xmlns="">
            <p:sp>
              <p:nvSpPr>
                <p:cNvPr id="131" name="テキスト ボックス 72">
                  <a:extLst>
                    <a:ext uri="{FF2B5EF4-FFF2-40B4-BE49-F238E27FC236}">
                      <a16:creationId xmlns:a16="http://schemas.microsoft.com/office/drawing/2014/main" id="{2144AD6E-6614-40F8-8B83-BD95D6E63E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3563" y="4535603"/>
                  <a:ext cx="229778" cy="254524"/>
                </a:xfrm>
                <a:prstGeom prst="rect">
                  <a:avLst/>
                </a:prstGeom>
                <a:blipFill>
                  <a:blip r:embed="rId17"/>
                  <a:stretch>
                    <a:fillRect l="-7407" r="-740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2" name="右中かっこ 100">
              <a:extLst>
                <a:ext uri="{FF2B5EF4-FFF2-40B4-BE49-F238E27FC236}">
                  <a16:creationId xmlns:a16="http://schemas.microsoft.com/office/drawing/2014/main" id="{3BDB25C5-D9EB-4165-B50C-7314A6F79E12}"/>
                </a:ext>
              </a:extLst>
            </p:cNvPr>
            <p:cNvSpPr/>
            <p:nvPr/>
          </p:nvSpPr>
          <p:spPr>
            <a:xfrm rot="16200000" flipH="1">
              <a:off x="7353057" y="4912069"/>
              <a:ext cx="214568" cy="1323625"/>
            </a:xfrm>
            <a:prstGeom prst="rightBrace">
              <a:avLst>
                <a:gd name="adj1" fmla="val 59556"/>
                <a:gd name="adj2" fmla="val 2381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テキスト ボックス 101">
                  <a:extLst>
                    <a:ext uri="{FF2B5EF4-FFF2-40B4-BE49-F238E27FC236}">
                      <a16:creationId xmlns:a16="http://schemas.microsoft.com/office/drawing/2014/main" id="{13FAD03F-57A9-46EF-8687-4FE18A836041}"/>
                    </a:ext>
                  </a:extLst>
                </p:cNvPr>
                <p:cNvSpPr txBox="1"/>
                <p:nvPr/>
              </p:nvSpPr>
              <p:spPr>
                <a:xfrm>
                  <a:off x="7133936" y="5596526"/>
                  <a:ext cx="173747" cy="2545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kumimoji="1" lang="ja-JP" altLang="en-US" sz="1200" dirty="0"/>
                </a:p>
              </p:txBody>
            </p:sp>
          </mc:Choice>
          <mc:Fallback xmlns="">
            <p:sp>
              <p:nvSpPr>
                <p:cNvPr id="133" name="テキスト ボックス 101">
                  <a:extLst>
                    <a:ext uri="{FF2B5EF4-FFF2-40B4-BE49-F238E27FC236}">
                      <a16:creationId xmlns:a16="http://schemas.microsoft.com/office/drawing/2014/main" id="{13FAD03F-57A9-46EF-8687-4FE18A8360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3936" y="5596526"/>
                  <a:ext cx="173747" cy="254524"/>
                </a:xfrm>
                <a:prstGeom prst="rect">
                  <a:avLst/>
                </a:prstGeom>
                <a:blipFill>
                  <a:blip r:embed="rId18"/>
                  <a:stretch>
                    <a:fillRect l="-14286" r="-1428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グループ化 103">
            <a:extLst>
              <a:ext uri="{FF2B5EF4-FFF2-40B4-BE49-F238E27FC236}">
                <a16:creationId xmlns:a16="http://schemas.microsoft.com/office/drawing/2014/main" id="{005020E4-998B-4782-8198-EB6861751B02}"/>
              </a:ext>
            </a:extLst>
          </p:cNvPr>
          <p:cNvGrpSpPr/>
          <p:nvPr/>
        </p:nvGrpSpPr>
        <p:grpSpPr>
          <a:xfrm>
            <a:off x="11102795" y="3631724"/>
            <a:ext cx="341393" cy="1158200"/>
            <a:chOff x="3329537" y="1425482"/>
            <a:chExt cx="435345" cy="1476946"/>
          </a:xfrm>
        </p:grpSpPr>
        <p:cxnSp>
          <p:nvCxnSpPr>
            <p:cNvPr id="135" name="直線コネクタ 28">
              <a:extLst>
                <a:ext uri="{FF2B5EF4-FFF2-40B4-BE49-F238E27FC236}">
                  <a16:creationId xmlns:a16="http://schemas.microsoft.com/office/drawing/2014/main" id="{097CBF1F-400E-4FB3-8D4B-3546A5152BB2}"/>
                </a:ext>
              </a:extLst>
            </p:cNvPr>
            <p:cNvCxnSpPr>
              <a:cxnSpLocks/>
            </p:cNvCxnSpPr>
            <p:nvPr/>
          </p:nvCxnSpPr>
          <p:spPr>
            <a:xfrm>
              <a:off x="3642966" y="1443066"/>
              <a:ext cx="0" cy="14406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直線コネクタ 29">
              <a:extLst>
                <a:ext uri="{FF2B5EF4-FFF2-40B4-BE49-F238E27FC236}">
                  <a16:creationId xmlns:a16="http://schemas.microsoft.com/office/drawing/2014/main" id="{01AC1B82-283D-4355-9BC6-4FF55489B782}"/>
                </a:ext>
              </a:extLst>
            </p:cNvPr>
            <p:cNvCxnSpPr>
              <a:cxnSpLocks/>
            </p:cNvCxnSpPr>
            <p:nvPr/>
          </p:nvCxnSpPr>
          <p:spPr>
            <a:xfrm>
              <a:off x="3379573" y="1447432"/>
              <a:ext cx="25907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直線コネクタ 30">
              <a:extLst>
                <a:ext uri="{FF2B5EF4-FFF2-40B4-BE49-F238E27FC236}">
                  <a16:creationId xmlns:a16="http://schemas.microsoft.com/office/drawing/2014/main" id="{98A9B9C8-81A2-4369-8CB1-23C99DB6DB78}"/>
                </a:ext>
              </a:extLst>
            </p:cNvPr>
            <p:cNvCxnSpPr>
              <a:cxnSpLocks/>
            </p:cNvCxnSpPr>
            <p:nvPr/>
          </p:nvCxnSpPr>
          <p:spPr>
            <a:xfrm>
              <a:off x="3387195" y="2879568"/>
              <a:ext cx="25907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楕円 31">
              <a:extLst>
                <a:ext uri="{FF2B5EF4-FFF2-40B4-BE49-F238E27FC236}">
                  <a16:creationId xmlns:a16="http://schemas.microsoft.com/office/drawing/2014/main" id="{204DD0F1-5253-47D3-A26F-5078298EAC44}"/>
                </a:ext>
              </a:extLst>
            </p:cNvPr>
            <p:cNvSpPr/>
            <p:nvPr/>
          </p:nvSpPr>
          <p:spPr>
            <a:xfrm>
              <a:off x="3329537" y="1425482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39" name="楕円 32">
              <a:extLst>
                <a:ext uri="{FF2B5EF4-FFF2-40B4-BE49-F238E27FC236}">
                  <a16:creationId xmlns:a16="http://schemas.microsoft.com/office/drawing/2014/main" id="{DB24D71C-A442-4486-B212-07251493C16A}"/>
                </a:ext>
              </a:extLst>
            </p:cNvPr>
            <p:cNvSpPr/>
            <p:nvPr/>
          </p:nvSpPr>
          <p:spPr>
            <a:xfrm>
              <a:off x="3339696" y="2856709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40" name="正方形/長方形 33">
              <a:extLst>
                <a:ext uri="{FF2B5EF4-FFF2-40B4-BE49-F238E27FC236}">
                  <a16:creationId xmlns:a16="http://schemas.microsoft.com/office/drawing/2014/main" id="{4CB97B6C-F703-4444-9A4C-E0A1593C9531}"/>
                </a:ext>
              </a:extLst>
            </p:cNvPr>
            <p:cNvSpPr/>
            <p:nvPr/>
          </p:nvSpPr>
          <p:spPr>
            <a:xfrm>
              <a:off x="3521050" y="1750039"/>
              <a:ext cx="243832" cy="7100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41" name="矢印: 右 91">
            <a:extLst>
              <a:ext uri="{FF2B5EF4-FFF2-40B4-BE49-F238E27FC236}">
                <a16:creationId xmlns:a16="http://schemas.microsoft.com/office/drawing/2014/main" id="{EF101716-0EB1-4080-A49A-116E36022A59}"/>
              </a:ext>
            </a:extLst>
          </p:cNvPr>
          <p:cNvSpPr/>
          <p:nvPr/>
        </p:nvSpPr>
        <p:spPr>
          <a:xfrm>
            <a:off x="10734908" y="4039406"/>
            <a:ext cx="454370" cy="307216"/>
          </a:xfrm>
          <a:prstGeom prst="rightArrow">
            <a:avLst>
              <a:gd name="adj1" fmla="val 50000"/>
              <a:gd name="adj2" fmla="val 80860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テキスト ボックス 34">
                <a:extLst>
                  <a:ext uri="{FF2B5EF4-FFF2-40B4-BE49-F238E27FC236}">
                    <a16:creationId xmlns:a16="http://schemas.microsoft.com/office/drawing/2014/main" id="{598506CF-CC86-4CBB-A6AC-4EFF8A9093F0}"/>
                  </a:ext>
                </a:extLst>
              </p:cNvPr>
              <p:cNvSpPr txBox="1"/>
              <p:nvPr/>
            </p:nvSpPr>
            <p:spPr>
              <a:xfrm>
                <a:off x="4973788" y="4022278"/>
                <a:ext cx="296615" cy="2012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/>
              </a:p>
            </p:txBody>
          </p:sp>
        </mc:Choice>
        <mc:Fallback xmlns="">
          <p:sp>
            <p:nvSpPr>
              <p:cNvPr id="142" name="テキスト ボックス 34">
                <a:extLst>
                  <a:ext uri="{FF2B5EF4-FFF2-40B4-BE49-F238E27FC236}">
                    <a16:creationId xmlns:a16="http://schemas.microsoft.com/office/drawing/2014/main" id="{598506CF-CC86-4CBB-A6AC-4EFF8A909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788" y="4022278"/>
                <a:ext cx="296615" cy="201274"/>
              </a:xfrm>
              <a:prstGeom prst="rect">
                <a:avLst/>
              </a:prstGeom>
              <a:blipFill>
                <a:blip r:embed="rId19"/>
                <a:stretch>
                  <a:fillRect l="-6122" b="-212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テキスト ボックス 34">
                <a:extLst>
                  <a:ext uri="{FF2B5EF4-FFF2-40B4-BE49-F238E27FC236}">
                    <a16:creationId xmlns:a16="http://schemas.microsoft.com/office/drawing/2014/main" id="{ABDAED45-821E-4FDE-A935-E15C2B6EFEE6}"/>
                  </a:ext>
                </a:extLst>
              </p:cNvPr>
              <p:cNvSpPr txBox="1"/>
              <p:nvPr/>
            </p:nvSpPr>
            <p:spPr>
              <a:xfrm>
                <a:off x="8473735" y="4264926"/>
                <a:ext cx="296615" cy="2012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/>
              </a:p>
            </p:txBody>
          </p:sp>
        </mc:Choice>
        <mc:Fallback xmlns="">
          <p:sp>
            <p:nvSpPr>
              <p:cNvPr id="143" name="テキスト ボックス 34">
                <a:extLst>
                  <a:ext uri="{FF2B5EF4-FFF2-40B4-BE49-F238E27FC236}">
                    <a16:creationId xmlns:a16="http://schemas.microsoft.com/office/drawing/2014/main" id="{ABDAED45-821E-4FDE-A935-E15C2B6EF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735" y="4264926"/>
                <a:ext cx="296615" cy="201274"/>
              </a:xfrm>
              <a:prstGeom prst="rect">
                <a:avLst/>
              </a:prstGeom>
              <a:blipFill>
                <a:blip r:embed="rId19"/>
                <a:stretch>
                  <a:fillRect l="-6122" b="-212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テキスト ボックス 34">
                <a:extLst>
                  <a:ext uri="{FF2B5EF4-FFF2-40B4-BE49-F238E27FC236}">
                    <a16:creationId xmlns:a16="http://schemas.microsoft.com/office/drawing/2014/main" id="{05B4EB0C-9570-4AED-98A6-1ADBED9F5E91}"/>
                  </a:ext>
                </a:extLst>
              </p:cNvPr>
              <p:cNvSpPr txBox="1"/>
              <p:nvPr/>
            </p:nvSpPr>
            <p:spPr>
              <a:xfrm>
                <a:off x="11454507" y="4082635"/>
                <a:ext cx="296615" cy="2012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ja-JP" sz="1200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kumimoji="1" lang="ja-JP" altLang="en-US" sz="1200" dirty="0"/>
              </a:p>
            </p:txBody>
          </p:sp>
        </mc:Choice>
        <mc:Fallback xmlns="">
          <p:sp>
            <p:nvSpPr>
              <p:cNvPr id="144" name="テキスト ボックス 34">
                <a:extLst>
                  <a:ext uri="{FF2B5EF4-FFF2-40B4-BE49-F238E27FC236}">
                    <a16:creationId xmlns:a16="http://schemas.microsoft.com/office/drawing/2014/main" id="{05B4EB0C-9570-4AED-98A6-1ADBED9F5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4507" y="4082635"/>
                <a:ext cx="296615" cy="201274"/>
              </a:xfrm>
              <a:prstGeom prst="rect">
                <a:avLst/>
              </a:prstGeom>
              <a:blipFill>
                <a:blip r:embed="rId19"/>
                <a:stretch>
                  <a:fillRect l="-6122" b="-212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テキスト ボックス 74">
                <a:extLst>
                  <a:ext uri="{FF2B5EF4-FFF2-40B4-BE49-F238E27FC236}">
                    <a16:creationId xmlns:a16="http://schemas.microsoft.com/office/drawing/2014/main" id="{A8B84589-98DF-493D-8B6C-9FF6AB0AAF5A}"/>
                  </a:ext>
                </a:extLst>
              </p:cNvPr>
              <p:cNvSpPr txBox="1"/>
              <p:nvPr/>
            </p:nvSpPr>
            <p:spPr>
              <a:xfrm>
                <a:off x="9388893" y="5117922"/>
                <a:ext cx="2205091" cy="5312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f>
                        <m:f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kumimoji="1" lang="en-US" altLang="ja-JP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ja-JP" sz="1600" b="0" i="1" smtClean="0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ja-JP" altLang="en-US" sz="1600" dirty="0"/>
              </a:p>
            </p:txBody>
          </p:sp>
        </mc:Choice>
        <mc:Fallback xmlns="">
          <p:sp>
            <p:nvSpPr>
              <p:cNvPr id="145" name="テキスト ボックス 74">
                <a:extLst>
                  <a:ext uri="{FF2B5EF4-FFF2-40B4-BE49-F238E27FC236}">
                    <a16:creationId xmlns:a16="http://schemas.microsoft.com/office/drawing/2014/main" id="{A8B84589-98DF-493D-8B6C-9FF6AB0AA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8893" y="5117922"/>
                <a:ext cx="2205091" cy="53123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TextBox 221">
            <a:extLst>
              <a:ext uri="{FF2B5EF4-FFF2-40B4-BE49-F238E27FC236}">
                <a16:creationId xmlns:a16="http://schemas.microsoft.com/office/drawing/2014/main" id="{AD69FA1D-5654-467F-A614-0953E9C949A4}"/>
              </a:ext>
            </a:extLst>
          </p:cNvPr>
          <p:cNvSpPr txBox="1"/>
          <p:nvPr/>
        </p:nvSpPr>
        <p:spPr>
          <a:xfrm>
            <a:off x="7298252" y="5750247"/>
            <a:ext cx="389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dirty="0">
                <a:ea typeface="Yu Gothic" panose="020B0400000000000000" pitchFamily="34" charset="-128"/>
              </a:rPr>
              <a:t>Equivalent resistance in parallel</a:t>
            </a:r>
            <a:endParaRPr lang="en-US" dirty="0">
              <a:ea typeface="Yu Gothic" panose="020B0400000000000000" pitchFamily="34" charset="-128"/>
            </a:endParaRPr>
          </a:p>
        </p:txBody>
      </p:sp>
      <p:cxnSp>
        <p:nvCxnSpPr>
          <p:cNvPr id="173" name="Straight Connector 228">
            <a:extLst>
              <a:ext uri="{FF2B5EF4-FFF2-40B4-BE49-F238E27FC236}">
                <a16:creationId xmlns:a16="http://schemas.microsoft.com/office/drawing/2014/main" id="{900D0747-6EC7-4592-87EB-D6A3C4A8E8F6}"/>
              </a:ext>
            </a:extLst>
          </p:cNvPr>
          <p:cNvCxnSpPr>
            <a:cxnSpLocks/>
          </p:cNvCxnSpPr>
          <p:nvPr/>
        </p:nvCxnSpPr>
        <p:spPr>
          <a:xfrm>
            <a:off x="6271624" y="1234679"/>
            <a:ext cx="0" cy="507217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テキスト ボックス 175">
            <a:extLst>
              <a:ext uri="{FF2B5EF4-FFF2-40B4-BE49-F238E27FC236}">
                <a16:creationId xmlns:a16="http://schemas.microsoft.com/office/drawing/2014/main" id="{CD8785F4-D547-4321-8DBD-9CC9EB66E6B4}"/>
              </a:ext>
            </a:extLst>
          </p:cNvPr>
          <p:cNvSpPr txBox="1"/>
          <p:nvPr/>
        </p:nvSpPr>
        <p:spPr>
          <a:xfrm>
            <a:off x="551693" y="1323372"/>
            <a:ext cx="53073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When resistors are connected in series, their equivalent resistance is simply the sum of their individual resistances.</a:t>
            </a:r>
            <a:endParaRPr lang="ja-JP" altLang="en-US" dirty="0"/>
          </a:p>
        </p:txBody>
      </p:sp>
      <p:sp>
        <p:nvSpPr>
          <p:cNvPr id="178" name="テキスト ボックス 177">
            <a:extLst>
              <a:ext uri="{FF2B5EF4-FFF2-40B4-BE49-F238E27FC236}">
                <a16:creationId xmlns:a16="http://schemas.microsoft.com/office/drawing/2014/main" id="{710B7141-FE93-4304-970F-373E3F873664}"/>
              </a:ext>
            </a:extLst>
          </p:cNvPr>
          <p:cNvSpPr txBox="1"/>
          <p:nvPr/>
        </p:nvSpPr>
        <p:spPr>
          <a:xfrm>
            <a:off x="6520795" y="1285913"/>
            <a:ext cx="538650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When resistors are connected in parallel, the reciprocal of their equivalent resistance equals the sum of the reciprocals of their individual resistances.</a:t>
            </a:r>
          </a:p>
          <a:p>
            <a:r>
              <a:rPr lang="en-US" altLang="ja-JP" dirty="0"/>
              <a:t>For the special case of </a:t>
            </a:r>
            <a:r>
              <a:rPr lang="en-US" altLang="ja-JP" b="1" dirty="0"/>
              <a:t>two</a:t>
            </a:r>
            <a:r>
              <a:rPr lang="en-US" altLang="ja-JP" dirty="0"/>
              <a:t> parallel resistors, that rule can be rearranged into the “</a:t>
            </a: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product over sum</a:t>
            </a:r>
            <a:r>
              <a:rPr lang="en-US" altLang="ja-JP" dirty="0"/>
              <a:t>” shortcut.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98484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47AAF8A-A257-46FF-B852-E1EF21BCC0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ECA72-7C51-4053-A00F-47BEF0418ED9}" type="slidenum">
              <a:rPr lang="ja-JP" altLang="en-US" sz="2800" smtClean="0"/>
              <a:pPr/>
              <a:t>5</a:t>
            </a:fld>
            <a:endParaRPr lang="ja-JP" altLang="en-US" sz="2000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69451FE-1282-441C-9EFE-E1DFB60A499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5D39A32-303D-48F6-915D-721C63C04534}" type="datetime1">
              <a:rPr lang="ja-JP" altLang="en-US" smtClean="0"/>
              <a:t>2025/4/28</a:t>
            </a:fld>
            <a:endParaRPr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FF2A221-C49E-4C55-A234-7BBA91BE7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Exercise</a:t>
            </a:r>
            <a:endParaRPr kumimoji="1" lang="ja-JP" altLang="en-US" dirty="0"/>
          </a:p>
        </p:txBody>
      </p:sp>
      <p:grpSp>
        <p:nvGrpSpPr>
          <p:cNvPr id="7" name="グループ化 92">
            <a:extLst>
              <a:ext uri="{FF2B5EF4-FFF2-40B4-BE49-F238E27FC236}">
                <a16:creationId xmlns:a16="http://schemas.microsoft.com/office/drawing/2014/main" id="{A6109DE3-5A8D-4067-AB07-6E3FE9811372}"/>
              </a:ext>
            </a:extLst>
          </p:cNvPr>
          <p:cNvGrpSpPr/>
          <p:nvPr/>
        </p:nvGrpSpPr>
        <p:grpSpPr>
          <a:xfrm>
            <a:off x="1019672" y="4065697"/>
            <a:ext cx="2289847" cy="1260000"/>
            <a:chOff x="657237" y="4096248"/>
            <a:chExt cx="2289847" cy="1475835"/>
          </a:xfrm>
        </p:grpSpPr>
        <p:cxnSp>
          <p:nvCxnSpPr>
            <p:cNvPr id="8" name="直線コネクタ 39">
              <a:extLst>
                <a:ext uri="{FF2B5EF4-FFF2-40B4-BE49-F238E27FC236}">
                  <a16:creationId xmlns:a16="http://schemas.microsoft.com/office/drawing/2014/main" id="{23A6A6D0-A427-47C8-9BCA-7CED6E49E9B5}"/>
                </a:ext>
              </a:extLst>
            </p:cNvPr>
            <p:cNvCxnSpPr>
              <a:cxnSpLocks/>
            </p:cNvCxnSpPr>
            <p:nvPr/>
          </p:nvCxnSpPr>
          <p:spPr>
            <a:xfrm>
              <a:off x="1384091" y="4119108"/>
              <a:ext cx="0" cy="14406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正方形/長方形 40">
              <a:extLst>
                <a:ext uri="{FF2B5EF4-FFF2-40B4-BE49-F238E27FC236}">
                  <a16:creationId xmlns:a16="http://schemas.microsoft.com/office/drawing/2014/main" id="{C3034786-CF2B-4698-A4DA-2CB8E7A09DC5}"/>
                </a:ext>
              </a:extLst>
            </p:cNvPr>
            <p:cNvSpPr/>
            <p:nvPr/>
          </p:nvSpPr>
          <p:spPr>
            <a:xfrm>
              <a:off x="1262175" y="4467277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直線コネクタ 41">
              <a:extLst>
                <a:ext uri="{FF2B5EF4-FFF2-40B4-BE49-F238E27FC236}">
                  <a16:creationId xmlns:a16="http://schemas.microsoft.com/office/drawing/2014/main" id="{33347DC2-664B-47FB-82DD-3D2F82F05BDB}"/>
                </a:ext>
              </a:extLst>
            </p:cNvPr>
            <p:cNvCxnSpPr>
              <a:cxnSpLocks/>
            </p:cNvCxnSpPr>
            <p:nvPr/>
          </p:nvCxnSpPr>
          <p:spPr>
            <a:xfrm>
              <a:off x="2506842" y="4114742"/>
              <a:ext cx="0" cy="14406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正方形/長方形 42">
              <a:extLst>
                <a:ext uri="{FF2B5EF4-FFF2-40B4-BE49-F238E27FC236}">
                  <a16:creationId xmlns:a16="http://schemas.microsoft.com/office/drawing/2014/main" id="{18796058-8E6F-4BFC-BA4D-DF10C3F30F6B}"/>
                </a:ext>
              </a:extLst>
            </p:cNvPr>
            <p:cNvSpPr/>
            <p:nvPr/>
          </p:nvSpPr>
          <p:spPr>
            <a:xfrm>
              <a:off x="2389345" y="4467277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直線コネクタ 43">
              <a:extLst>
                <a:ext uri="{FF2B5EF4-FFF2-40B4-BE49-F238E27FC236}">
                  <a16:creationId xmlns:a16="http://schemas.microsoft.com/office/drawing/2014/main" id="{5AEB8E99-2471-463B-B3D1-B3E8C639C875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 flipV="1">
              <a:off x="702956" y="4119108"/>
              <a:ext cx="1799569" cy="91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線コネクタ 44">
              <a:extLst>
                <a:ext uri="{FF2B5EF4-FFF2-40B4-BE49-F238E27FC236}">
                  <a16:creationId xmlns:a16="http://schemas.microsoft.com/office/drawing/2014/main" id="{38BDCC61-7A36-41D2-81A3-0D530387E8D0}"/>
                </a:ext>
              </a:extLst>
            </p:cNvPr>
            <p:cNvCxnSpPr>
              <a:cxnSpLocks/>
            </p:cNvCxnSpPr>
            <p:nvPr/>
          </p:nvCxnSpPr>
          <p:spPr>
            <a:xfrm>
              <a:off x="754730" y="5551244"/>
              <a:ext cx="1755417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楕円 45">
              <a:extLst>
                <a:ext uri="{FF2B5EF4-FFF2-40B4-BE49-F238E27FC236}">
                  <a16:creationId xmlns:a16="http://schemas.microsoft.com/office/drawing/2014/main" id="{6329C0BC-6C5E-45CD-869B-AAFE408E84A2}"/>
                </a:ext>
              </a:extLst>
            </p:cNvPr>
            <p:cNvSpPr/>
            <p:nvPr/>
          </p:nvSpPr>
          <p:spPr>
            <a:xfrm>
              <a:off x="657237" y="4097158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楕円 46">
              <a:extLst>
                <a:ext uri="{FF2B5EF4-FFF2-40B4-BE49-F238E27FC236}">
                  <a16:creationId xmlns:a16="http://schemas.microsoft.com/office/drawing/2014/main" id="{71CB6B51-D018-480F-829A-58EE5D531958}"/>
                </a:ext>
              </a:extLst>
            </p:cNvPr>
            <p:cNvSpPr/>
            <p:nvPr/>
          </p:nvSpPr>
          <p:spPr>
            <a:xfrm>
              <a:off x="699453" y="5526364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テキスト ボックス 47">
                  <a:extLst>
                    <a:ext uri="{FF2B5EF4-FFF2-40B4-BE49-F238E27FC236}">
                      <a16:creationId xmlns:a16="http://schemas.microsoft.com/office/drawing/2014/main" id="{2F31CCFB-69B8-4774-88F8-9BABC72DCEC6}"/>
                    </a:ext>
                  </a:extLst>
                </p:cNvPr>
                <p:cNvSpPr txBox="1"/>
                <p:nvPr/>
              </p:nvSpPr>
              <p:spPr>
                <a:xfrm>
                  <a:off x="2649760" y="4646429"/>
                  <a:ext cx="2973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16" name="テキスト ボックス 47">
                  <a:extLst>
                    <a:ext uri="{FF2B5EF4-FFF2-40B4-BE49-F238E27FC236}">
                      <a16:creationId xmlns:a16="http://schemas.microsoft.com/office/drawing/2014/main" id="{2F31CCFB-69B8-4774-88F8-9BABC72DCE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9760" y="4646429"/>
                  <a:ext cx="29732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8367" r="-8163" b="-3846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テキスト ボックス 48">
                  <a:extLst>
                    <a:ext uri="{FF2B5EF4-FFF2-40B4-BE49-F238E27FC236}">
                      <a16:creationId xmlns:a16="http://schemas.microsoft.com/office/drawing/2014/main" id="{9B30CB02-30DD-4234-9D2B-FBDB614E7CB3}"/>
                    </a:ext>
                  </a:extLst>
                </p:cNvPr>
                <p:cNvSpPr txBox="1"/>
                <p:nvPr/>
              </p:nvSpPr>
              <p:spPr>
                <a:xfrm>
                  <a:off x="1473151" y="4641994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17" name="テキスト ボックス 48">
                  <a:extLst>
                    <a:ext uri="{FF2B5EF4-FFF2-40B4-BE49-F238E27FC236}">
                      <a16:creationId xmlns:a16="http://schemas.microsoft.com/office/drawing/2014/main" id="{9B30CB02-30DD-4234-9D2B-FBDB614E7C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3151" y="4641994"/>
                  <a:ext cx="37824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226" b="-3846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楕円 49">
              <a:extLst>
                <a:ext uri="{FF2B5EF4-FFF2-40B4-BE49-F238E27FC236}">
                  <a16:creationId xmlns:a16="http://schemas.microsoft.com/office/drawing/2014/main" id="{602ECE49-9C4B-478D-B0C7-9E31516EC61E}"/>
                </a:ext>
              </a:extLst>
            </p:cNvPr>
            <p:cNvSpPr/>
            <p:nvPr/>
          </p:nvSpPr>
          <p:spPr>
            <a:xfrm>
              <a:off x="1363592" y="409624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楕円 50">
              <a:extLst>
                <a:ext uri="{FF2B5EF4-FFF2-40B4-BE49-F238E27FC236}">
                  <a16:creationId xmlns:a16="http://schemas.microsoft.com/office/drawing/2014/main" id="{45F3E3E8-B57F-45E9-A7AF-09B041F3B4BF}"/>
                </a:ext>
              </a:extLst>
            </p:cNvPr>
            <p:cNvSpPr/>
            <p:nvPr/>
          </p:nvSpPr>
          <p:spPr>
            <a:xfrm>
              <a:off x="1361898" y="552636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グループ化 90">
            <a:extLst>
              <a:ext uri="{FF2B5EF4-FFF2-40B4-BE49-F238E27FC236}">
                <a16:creationId xmlns:a16="http://schemas.microsoft.com/office/drawing/2014/main" id="{2357D29B-3481-4222-BF10-3D791759B7C1}"/>
              </a:ext>
            </a:extLst>
          </p:cNvPr>
          <p:cNvGrpSpPr/>
          <p:nvPr/>
        </p:nvGrpSpPr>
        <p:grpSpPr>
          <a:xfrm>
            <a:off x="4673432" y="1639965"/>
            <a:ext cx="2408039" cy="1260000"/>
            <a:chOff x="4377160" y="1489000"/>
            <a:chExt cx="2408039" cy="1475835"/>
          </a:xfrm>
        </p:grpSpPr>
        <p:cxnSp>
          <p:nvCxnSpPr>
            <p:cNvPr id="21" name="直線コネクタ 17">
              <a:extLst>
                <a:ext uri="{FF2B5EF4-FFF2-40B4-BE49-F238E27FC236}">
                  <a16:creationId xmlns:a16="http://schemas.microsoft.com/office/drawing/2014/main" id="{96E3B28C-6458-4E4B-B948-2DD72DF36A01}"/>
                </a:ext>
              </a:extLst>
            </p:cNvPr>
            <p:cNvCxnSpPr>
              <a:cxnSpLocks/>
            </p:cNvCxnSpPr>
            <p:nvPr/>
          </p:nvCxnSpPr>
          <p:spPr>
            <a:xfrm>
              <a:off x="5104014" y="1511860"/>
              <a:ext cx="0" cy="14406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正方形/長方形 18">
              <a:extLst>
                <a:ext uri="{FF2B5EF4-FFF2-40B4-BE49-F238E27FC236}">
                  <a16:creationId xmlns:a16="http://schemas.microsoft.com/office/drawing/2014/main" id="{8E0F6F8E-D28B-42CA-8136-19FD94E161CD}"/>
                </a:ext>
              </a:extLst>
            </p:cNvPr>
            <p:cNvSpPr/>
            <p:nvPr/>
          </p:nvSpPr>
          <p:spPr>
            <a:xfrm>
              <a:off x="4982098" y="1860029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直線コネクタ 19">
              <a:extLst>
                <a:ext uri="{FF2B5EF4-FFF2-40B4-BE49-F238E27FC236}">
                  <a16:creationId xmlns:a16="http://schemas.microsoft.com/office/drawing/2014/main" id="{5EB6FF95-065A-4DB9-8085-D98551D3AB39}"/>
                </a:ext>
              </a:extLst>
            </p:cNvPr>
            <p:cNvCxnSpPr>
              <a:cxnSpLocks/>
            </p:cNvCxnSpPr>
            <p:nvPr/>
          </p:nvCxnSpPr>
          <p:spPr>
            <a:xfrm>
              <a:off x="6226765" y="1507494"/>
              <a:ext cx="0" cy="14406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正方形/長方形 20">
              <a:extLst>
                <a:ext uri="{FF2B5EF4-FFF2-40B4-BE49-F238E27FC236}">
                  <a16:creationId xmlns:a16="http://schemas.microsoft.com/office/drawing/2014/main" id="{BD30BE72-84FE-4CCB-B197-E381ADA7A98E}"/>
                </a:ext>
              </a:extLst>
            </p:cNvPr>
            <p:cNvSpPr/>
            <p:nvPr/>
          </p:nvSpPr>
          <p:spPr>
            <a:xfrm>
              <a:off x="6109268" y="1860029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直線コネクタ 21">
              <a:extLst>
                <a:ext uri="{FF2B5EF4-FFF2-40B4-BE49-F238E27FC236}">
                  <a16:creationId xmlns:a16="http://schemas.microsoft.com/office/drawing/2014/main" id="{7A93F207-68B4-40C8-8FFD-1262FE10325B}"/>
                </a:ext>
              </a:extLst>
            </p:cNvPr>
            <p:cNvCxnSpPr>
              <a:cxnSpLocks/>
              <a:stCxn id="27" idx="6"/>
            </p:cNvCxnSpPr>
            <p:nvPr/>
          </p:nvCxnSpPr>
          <p:spPr>
            <a:xfrm flipV="1">
              <a:off x="4422879" y="1511860"/>
              <a:ext cx="1799569" cy="91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コネクタ 22">
              <a:extLst>
                <a:ext uri="{FF2B5EF4-FFF2-40B4-BE49-F238E27FC236}">
                  <a16:creationId xmlns:a16="http://schemas.microsoft.com/office/drawing/2014/main" id="{16B332EC-5EFF-4080-A6AA-2F6B8A96176F}"/>
                </a:ext>
              </a:extLst>
            </p:cNvPr>
            <p:cNvCxnSpPr>
              <a:cxnSpLocks/>
            </p:cNvCxnSpPr>
            <p:nvPr/>
          </p:nvCxnSpPr>
          <p:spPr>
            <a:xfrm>
              <a:off x="4474653" y="2943996"/>
              <a:ext cx="1755417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楕円 23">
              <a:extLst>
                <a:ext uri="{FF2B5EF4-FFF2-40B4-BE49-F238E27FC236}">
                  <a16:creationId xmlns:a16="http://schemas.microsoft.com/office/drawing/2014/main" id="{301FA86E-7510-40D3-95D5-3F4BD0411E59}"/>
                </a:ext>
              </a:extLst>
            </p:cNvPr>
            <p:cNvSpPr/>
            <p:nvPr/>
          </p:nvSpPr>
          <p:spPr>
            <a:xfrm>
              <a:off x="4377160" y="1489910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楕円 24">
              <a:extLst>
                <a:ext uri="{FF2B5EF4-FFF2-40B4-BE49-F238E27FC236}">
                  <a16:creationId xmlns:a16="http://schemas.microsoft.com/office/drawing/2014/main" id="{AE2CDC88-BF80-4DB4-8743-CB1D5C5B0404}"/>
                </a:ext>
              </a:extLst>
            </p:cNvPr>
            <p:cNvSpPr/>
            <p:nvPr/>
          </p:nvSpPr>
          <p:spPr>
            <a:xfrm>
              <a:off x="4419376" y="2919116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テキスト ボックス 25">
                  <a:extLst>
                    <a:ext uri="{FF2B5EF4-FFF2-40B4-BE49-F238E27FC236}">
                      <a16:creationId xmlns:a16="http://schemas.microsoft.com/office/drawing/2014/main" id="{225B71EE-C276-45A4-8707-9F27794D664F}"/>
                    </a:ext>
                  </a:extLst>
                </p:cNvPr>
                <p:cNvSpPr txBox="1"/>
                <p:nvPr/>
              </p:nvSpPr>
              <p:spPr>
                <a:xfrm>
                  <a:off x="5230967" y="2046570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kumimoji="1" lang="el-GR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29" name="テキスト ボックス 25">
                  <a:extLst>
                    <a:ext uri="{FF2B5EF4-FFF2-40B4-BE49-F238E27FC236}">
                      <a16:creationId xmlns:a16="http://schemas.microsoft.com/office/drawing/2014/main" id="{225B71EE-C276-45A4-8707-9F27794D66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0967" y="2046570"/>
                  <a:ext cx="37824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9677" r="-9677" b="-2820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楕円 26">
              <a:extLst>
                <a:ext uri="{FF2B5EF4-FFF2-40B4-BE49-F238E27FC236}">
                  <a16:creationId xmlns:a16="http://schemas.microsoft.com/office/drawing/2014/main" id="{83AEECE8-8ECA-495B-A2D2-EAA4B017CAB9}"/>
                </a:ext>
              </a:extLst>
            </p:cNvPr>
            <p:cNvSpPr/>
            <p:nvPr/>
          </p:nvSpPr>
          <p:spPr>
            <a:xfrm>
              <a:off x="5083515" y="148900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楕円 27">
              <a:extLst>
                <a:ext uri="{FF2B5EF4-FFF2-40B4-BE49-F238E27FC236}">
                  <a16:creationId xmlns:a16="http://schemas.microsoft.com/office/drawing/2014/main" id="{94F91960-9863-480C-8909-EEC644F15164}"/>
                </a:ext>
              </a:extLst>
            </p:cNvPr>
            <p:cNvSpPr/>
            <p:nvPr/>
          </p:nvSpPr>
          <p:spPr>
            <a:xfrm>
              <a:off x="5081821" y="291911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テキスト ボックス 51">
                  <a:extLst>
                    <a:ext uri="{FF2B5EF4-FFF2-40B4-BE49-F238E27FC236}">
                      <a16:creationId xmlns:a16="http://schemas.microsoft.com/office/drawing/2014/main" id="{BF9ACACF-B9B4-442F-85B3-D687EF77E6D5}"/>
                    </a:ext>
                  </a:extLst>
                </p:cNvPr>
                <p:cNvSpPr txBox="1"/>
                <p:nvPr/>
              </p:nvSpPr>
              <p:spPr>
                <a:xfrm>
                  <a:off x="6406955" y="2047064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kumimoji="1" lang="el-GR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32" name="テキスト ボックス 51">
                  <a:extLst>
                    <a:ext uri="{FF2B5EF4-FFF2-40B4-BE49-F238E27FC236}">
                      <a16:creationId xmlns:a16="http://schemas.microsoft.com/office/drawing/2014/main" id="{BF9ACACF-B9B4-442F-85B3-D687EF77E6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6955" y="2047064"/>
                  <a:ext cx="378244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9677" r="-9677" b="-2820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グループ化 113">
            <a:extLst>
              <a:ext uri="{FF2B5EF4-FFF2-40B4-BE49-F238E27FC236}">
                <a16:creationId xmlns:a16="http://schemas.microsoft.com/office/drawing/2014/main" id="{0C3A2968-6E94-4BDF-B880-F9834780040B}"/>
              </a:ext>
            </a:extLst>
          </p:cNvPr>
          <p:cNvGrpSpPr/>
          <p:nvPr/>
        </p:nvGrpSpPr>
        <p:grpSpPr>
          <a:xfrm>
            <a:off x="957962" y="1631466"/>
            <a:ext cx="2412747" cy="1260000"/>
            <a:chOff x="661690" y="1480501"/>
            <a:chExt cx="2412747" cy="1475835"/>
          </a:xfrm>
        </p:grpSpPr>
        <p:grpSp>
          <p:nvGrpSpPr>
            <p:cNvPr id="34" name="グループ化 89">
              <a:extLst>
                <a:ext uri="{FF2B5EF4-FFF2-40B4-BE49-F238E27FC236}">
                  <a16:creationId xmlns:a16="http://schemas.microsoft.com/office/drawing/2014/main" id="{CE479D59-73DE-47CC-8216-CF3483EF35AB}"/>
                </a:ext>
              </a:extLst>
            </p:cNvPr>
            <p:cNvGrpSpPr/>
            <p:nvPr/>
          </p:nvGrpSpPr>
          <p:grpSpPr>
            <a:xfrm>
              <a:off x="661690" y="1480501"/>
              <a:ext cx="1975940" cy="1475835"/>
              <a:chOff x="661690" y="1480501"/>
              <a:chExt cx="1975940" cy="1475835"/>
            </a:xfrm>
          </p:grpSpPr>
          <p:cxnSp>
            <p:nvCxnSpPr>
              <p:cNvPr id="36" name="直線コネクタ 4">
                <a:extLst>
                  <a:ext uri="{FF2B5EF4-FFF2-40B4-BE49-F238E27FC236}">
                    <a16:creationId xmlns:a16="http://schemas.microsoft.com/office/drawing/2014/main" id="{0A013113-6C18-4A8B-87F0-AE890096AD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8544" y="1503361"/>
                <a:ext cx="0" cy="144063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7" name="正方形/長方形 5">
                <a:extLst>
                  <a:ext uri="{FF2B5EF4-FFF2-40B4-BE49-F238E27FC236}">
                    <a16:creationId xmlns:a16="http://schemas.microsoft.com/office/drawing/2014/main" id="{327FBB36-0A78-43D5-8E9F-7856CB71EE51}"/>
                  </a:ext>
                </a:extLst>
              </p:cNvPr>
              <p:cNvSpPr/>
              <p:nvPr/>
            </p:nvSpPr>
            <p:spPr>
              <a:xfrm>
                <a:off x="1266628" y="1851530"/>
                <a:ext cx="243832" cy="6863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8" name="直線コネクタ 6">
                <a:extLst>
                  <a:ext uri="{FF2B5EF4-FFF2-40B4-BE49-F238E27FC236}">
                    <a16:creationId xmlns:a16="http://schemas.microsoft.com/office/drawing/2014/main" id="{81F17847-ECE8-46CE-81CE-CF326F4CD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1295" y="1498995"/>
                <a:ext cx="0" cy="144063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正方形/長方形 7">
                <a:extLst>
                  <a:ext uri="{FF2B5EF4-FFF2-40B4-BE49-F238E27FC236}">
                    <a16:creationId xmlns:a16="http://schemas.microsoft.com/office/drawing/2014/main" id="{E26F464B-5D5F-4090-A18F-22C4CB2C3164}"/>
                  </a:ext>
                </a:extLst>
              </p:cNvPr>
              <p:cNvSpPr/>
              <p:nvPr/>
            </p:nvSpPr>
            <p:spPr>
              <a:xfrm>
                <a:off x="2393798" y="1851530"/>
                <a:ext cx="243832" cy="6863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0" name="直線コネクタ 8">
                <a:extLst>
                  <a:ext uri="{FF2B5EF4-FFF2-40B4-BE49-F238E27FC236}">
                    <a16:creationId xmlns:a16="http://schemas.microsoft.com/office/drawing/2014/main" id="{11C260BC-67C9-40C2-90DC-961A9F951E05}"/>
                  </a:ext>
                </a:extLst>
              </p:cNvPr>
              <p:cNvCxnSpPr>
                <a:cxnSpLocks/>
                <a:stCxn id="42" idx="6"/>
              </p:cNvCxnSpPr>
              <p:nvPr/>
            </p:nvCxnSpPr>
            <p:spPr>
              <a:xfrm flipV="1">
                <a:off x="707409" y="1503361"/>
                <a:ext cx="1799569" cy="91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直線コネクタ 9">
                <a:extLst>
                  <a:ext uri="{FF2B5EF4-FFF2-40B4-BE49-F238E27FC236}">
                    <a16:creationId xmlns:a16="http://schemas.microsoft.com/office/drawing/2014/main" id="{597B7B51-A59E-450B-93BE-BDCD1E94D7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183" y="2935497"/>
                <a:ext cx="175541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楕円 10">
                <a:extLst>
                  <a:ext uri="{FF2B5EF4-FFF2-40B4-BE49-F238E27FC236}">
                    <a16:creationId xmlns:a16="http://schemas.microsoft.com/office/drawing/2014/main" id="{BFF479C1-A25C-40E0-9542-F1CA844CB6A1}"/>
                  </a:ext>
                </a:extLst>
              </p:cNvPr>
              <p:cNvSpPr/>
              <p:nvPr/>
            </p:nvSpPr>
            <p:spPr>
              <a:xfrm>
                <a:off x="661690" y="1481411"/>
                <a:ext cx="45719" cy="4571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3" name="楕円 11">
                <a:extLst>
                  <a:ext uri="{FF2B5EF4-FFF2-40B4-BE49-F238E27FC236}">
                    <a16:creationId xmlns:a16="http://schemas.microsoft.com/office/drawing/2014/main" id="{74F581D9-A2BA-4827-BFDF-2511D0B482E5}"/>
                  </a:ext>
                </a:extLst>
              </p:cNvPr>
              <p:cNvSpPr/>
              <p:nvPr/>
            </p:nvSpPr>
            <p:spPr>
              <a:xfrm>
                <a:off x="703906" y="2910617"/>
                <a:ext cx="45719" cy="4571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4" name="楕円 12">
                <a:extLst>
                  <a:ext uri="{FF2B5EF4-FFF2-40B4-BE49-F238E27FC236}">
                    <a16:creationId xmlns:a16="http://schemas.microsoft.com/office/drawing/2014/main" id="{F0B82FF4-782C-46EB-BE68-DB1D3567ADCF}"/>
                  </a:ext>
                </a:extLst>
              </p:cNvPr>
              <p:cNvSpPr/>
              <p:nvPr/>
            </p:nvSpPr>
            <p:spPr>
              <a:xfrm>
                <a:off x="1368045" y="1480501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5" name="楕円 13">
                <a:extLst>
                  <a:ext uri="{FF2B5EF4-FFF2-40B4-BE49-F238E27FC236}">
                    <a16:creationId xmlns:a16="http://schemas.microsoft.com/office/drawing/2014/main" id="{CE0739F3-BE7D-43A4-9418-C4E08025B27A}"/>
                  </a:ext>
                </a:extLst>
              </p:cNvPr>
              <p:cNvSpPr/>
              <p:nvPr/>
            </p:nvSpPr>
            <p:spPr>
              <a:xfrm>
                <a:off x="1366351" y="291061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テキスト ボックス 52">
                    <a:extLst>
                      <a:ext uri="{FF2B5EF4-FFF2-40B4-BE49-F238E27FC236}">
                        <a16:creationId xmlns:a16="http://schemas.microsoft.com/office/drawing/2014/main" id="{85A3ABF9-726C-4C6C-B27A-BE9813DAD849}"/>
                      </a:ext>
                    </a:extLst>
                  </p:cNvPr>
                  <p:cNvSpPr txBox="1"/>
                  <p:nvPr/>
                </p:nvSpPr>
                <p:spPr>
                  <a:xfrm>
                    <a:off x="1520205" y="2053440"/>
                    <a:ext cx="378244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sty m:val="p"/>
                            </m:rPr>
                            <a:rPr kumimoji="1" lang="el-GR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oMath>
                      </m:oMathPara>
                    </a14:m>
                    <a:endParaRPr kumimoji="1" lang="ja-JP" altLang="en-US" dirty="0"/>
                  </a:p>
                </p:txBody>
              </p:sp>
            </mc:Choice>
            <mc:Fallback xmlns="">
              <p:sp>
                <p:nvSpPr>
                  <p:cNvPr id="46" name="テキスト ボックス 52">
                    <a:extLst>
                      <a:ext uri="{FF2B5EF4-FFF2-40B4-BE49-F238E27FC236}">
                        <a16:creationId xmlns:a16="http://schemas.microsoft.com/office/drawing/2014/main" id="{85A3ABF9-726C-4C6C-B27A-BE9813DAD8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0205" y="2053440"/>
                    <a:ext cx="37824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2581" r="-30645" b="-2564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テキスト ボックス 53">
                  <a:extLst>
                    <a:ext uri="{FF2B5EF4-FFF2-40B4-BE49-F238E27FC236}">
                      <a16:creationId xmlns:a16="http://schemas.microsoft.com/office/drawing/2014/main" id="{83457960-1A6A-49FA-8E9A-98A35E2CA888}"/>
                    </a:ext>
                  </a:extLst>
                </p:cNvPr>
                <p:cNvSpPr txBox="1"/>
                <p:nvPr/>
              </p:nvSpPr>
              <p:spPr>
                <a:xfrm>
                  <a:off x="2696193" y="2062322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kumimoji="1" lang="el-GR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35" name="テキスト ボックス 53">
                  <a:extLst>
                    <a:ext uri="{FF2B5EF4-FFF2-40B4-BE49-F238E27FC236}">
                      <a16:creationId xmlns:a16="http://schemas.microsoft.com/office/drawing/2014/main" id="{83457960-1A6A-49FA-8E9A-98A35E2CA8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6193" y="2062322"/>
                  <a:ext cx="37824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2581" r="-30645" b="-2820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グループ化 91">
            <a:extLst>
              <a:ext uri="{FF2B5EF4-FFF2-40B4-BE49-F238E27FC236}">
                <a16:creationId xmlns:a16="http://schemas.microsoft.com/office/drawing/2014/main" id="{4C4DC652-AA38-4C6F-97CE-9C2DF48A2B55}"/>
              </a:ext>
            </a:extLst>
          </p:cNvPr>
          <p:cNvGrpSpPr/>
          <p:nvPr/>
        </p:nvGrpSpPr>
        <p:grpSpPr>
          <a:xfrm>
            <a:off x="8613632" y="1648464"/>
            <a:ext cx="2334576" cy="1260000"/>
            <a:chOff x="8317360" y="1497499"/>
            <a:chExt cx="2334576" cy="1475835"/>
          </a:xfrm>
        </p:grpSpPr>
        <p:cxnSp>
          <p:nvCxnSpPr>
            <p:cNvPr id="48" name="直線コネクタ 28">
              <a:extLst>
                <a:ext uri="{FF2B5EF4-FFF2-40B4-BE49-F238E27FC236}">
                  <a16:creationId xmlns:a16="http://schemas.microsoft.com/office/drawing/2014/main" id="{30B69488-6E6F-48A5-943C-E002060BA9B2}"/>
                </a:ext>
              </a:extLst>
            </p:cNvPr>
            <p:cNvCxnSpPr>
              <a:cxnSpLocks/>
            </p:cNvCxnSpPr>
            <p:nvPr/>
          </p:nvCxnSpPr>
          <p:spPr>
            <a:xfrm>
              <a:off x="9044214" y="1520359"/>
              <a:ext cx="0" cy="14406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正方形/長方形 29">
              <a:extLst>
                <a:ext uri="{FF2B5EF4-FFF2-40B4-BE49-F238E27FC236}">
                  <a16:creationId xmlns:a16="http://schemas.microsoft.com/office/drawing/2014/main" id="{1644EB2D-7FE4-47AA-BFC5-D4F464AB9BEE}"/>
                </a:ext>
              </a:extLst>
            </p:cNvPr>
            <p:cNvSpPr/>
            <p:nvPr/>
          </p:nvSpPr>
          <p:spPr>
            <a:xfrm>
              <a:off x="8922298" y="1868528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直線コネクタ 30">
              <a:extLst>
                <a:ext uri="{FF2B5EF4-FFF2-40B4-BE49-F238E27FC236}">
                  <a16:creationId xmlns:a16="http://schemas.microsoft.com/office/drawing/2014/main" id="{67B81676-8DEF-4677-9D66-AAF7CDC326FC}"/>
                </a:ext>
              </a:extLst>
            </p:cNvPr>
            <p:cNvCxnSpPr>
              <a:cxnSpLocks/>
            </p:cNvCxnSpPr>
            <p:nvPr/>
          </p:nvCxnSpPr>
          <p:spPr>
            <a:xfrm>
              <a:off x="10166965" y="1515993"/>
              <a:ext cx="0" cy="14406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正方形/長方形 31">
              <a:extLst>
                <a:ext uri="{FF2B5EF4-FFF2-40B4-BE49-F238E27FC236}">
                  <a16:creationId xmlns:a16="http://schemas.microsoft.com/office/drawing/2014/main" id="{D2F01DC3-2828-4FA2-8AE7-67D9F7B483A3}"/>
                </a:ext>
              </a:extLst>
            </p:cNvPr>
            <p:cNvSpPr/>
            <p:nvPr/>
          </p:nvSpPr>
          <p:spPr>
            <a:xfrm>
              <a:off x="10049468" y="1868528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直線コネクタ 32">
              <a:extLst>
                <a:ext uri="{FF2B5EF4-FFF2-40B4-BE49-F238E27FC236}">
                  <a16:creationId xmlns:a16="http://schemas.microsoft.com/office/drawing/2014/main" id="{DF495200-6879-4A0E-BCA6-0B086B5AF03D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 flipV="1">
              <a:off x="8363079" y="1520359"/>
              <a:ext cx="1799569" cy="91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線コネクタ 33">
              <a:extLst>
                <a:ext uri="{FF2B5EF4-FFF2-40B4-BE49-F238E27FC236}">
                  <a16:creationId xmlns:a16="http://schemas.microsoft.com/office/drawing/2014/main" id="{9DDEA236-4E68-43DD-B432-C237615CA257}"/>
                </a:ext>
              </a:extLst>
            </p:cNvPr>
            <p:cNvCxnSpPr>
              <a:cxnSpLocks/>
            </p:cNvCxnSpPr>
            <p:nvPr/>
          </p:nvCxnSpPr>
          <p:spPr>
            <a:xfrm>
              <a:off x="8414853" y="2952495"/>
              <a:ext cx="1755417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楕円 34">
              <a:extLst>
                <a:ext uri="{FF2B5EF4-FFF2-40B4-BE49-F238E27FC236}">
                  <a16:creationId xmlns:a16="http://schemas.microsoft.com/office/drawing/2014/main" id="{999091FD-17B4-4C29-BA28-9382AF27F202}"/>
                </a:ext>
              </a:extLst>
            </p:cNvPr>
            <p:cNvSpPr/>
            <p:nvPr/>
          </p:nvSpPr>
          <p:spPr>
            <a:xfrm>
              <a:off x="8317360" y="1498409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楕円 35">
              <a:extLst>
                <a:ext uri="{FF2B5EF4-FFF2-40B4-BE49-F238E27FC236}">
                  <a16:creationId xmlns:a16="http://schemas.microsoft.com/office/drawing/2014/main" id="{F62175F3-0823-40BC-894D-D9C33F30E329}"/>
                </a:ext>
              </a:extLst>
            </p:cNvPr>
            <p:cNvSpPr/>
            <p:nvPr/>
          </p:nvSpPr>
          <p:spPr>
            <a:xfrm>
              <a:off x="8359576" y="2927615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テキスト ボックス 36">
                  <a:extLst>
                    <a:ext uri="{FF2B5EF4-FFF2-40B4-BE49-F238E27FC236}">
                      <a16:creationId xmlns:a16="http://schemas.microsoft.com/office/drawing/2014/main" id="{ECE64A10-90E8-4BCD-8128-D85F76F659E5}"/>
                    </a:ext>
                  </a:extLst>
                </p:cNvPr>
                <p:cNvSpPr txBox="1"/>
                <p:nvPr/>
              </p:nvSpPr>
              <p:spPr>
                <a:xfrm>
                  <a:off x="9126791" y="2061830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56" name="テキスト ボックス 36">
                  <a:extLst>
                    <a:ext uri="{FF2B5EF4-FFF2-40B4-BE49-F238E27FC236}">
                      <a16:creationId xmlns:a16="http://schemas.microsoft.com/office/drawing/2014/main" id="{ECE64A10-90E8-4BCD-8128-D85F76F659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6791" y="2061830"/>
                  <a:ext cx="378244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28205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楕円 37">
              <a:extLst>
                <a:ext uri="{FF2B5EF4-FFF2-40B4-BE49-F238E27FC236}">
                  <a16:creationId xmlns:a16="http://schemas.microsoft.com/office/drawing/2014/main" id="{D66B2135-29D5-43B3-85E2-0424B3D31AC4}"/>
                </a:ext>
              </a:extLst>
            </p:cNvPr>
            <p:cNvSpPr/>
            <p:nvPr/>
          </p:nvSpPr>
          <p:spPr>
            <a:xfrm>
              <a:off x="9023715" y="149749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38">
              <a:extLst>
                <a:ext uri="{FF2B5EF4-FFF2-40B4-BE49-F238E27FC236}">
                  <a16:creationId xmlns:a16="http://schemas.microsoft.com/office/drawing/2014/main" id="{8B9A6778-8EB8-40CF-9AC1-F51186FDBE87}"/>
                </a:ext>
              </a:extLst>
            </p:cNvPr>
            <p:cNvSpPr/>
            <p:nvPr/>
          </p:nvSpPr>
          <p:spPr>
            <a:xfrm>
              <a:off x="9022021" y="292761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テキスト ボックス 54">
                  <a:extLst>
                    <a:ext uri="{FF2B5EF4-FFF2-40B4-BE49-F238E27FC236}">
                      <a16:creationId xmlns:a16="http://schemas.microsoft.com/office/drawing/2014/main" id="{D02BC65B-8606-4463-839D-FC0918585EC2}"/>
                    </a:ext>
                  </a:extLst>
                </p:cNvPr>
                <p:cNvSpPr txBox="1"/>
                <p:nvPr/>
              </p:nvSpPr>
              <p:spPr>
                <a:xfrm>
                  <a:off x="10273692" y="2079131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59" name="テキスト ボックス 54">
                  <a:extLst>
                    <a:ext uri="{FF2B5EF4-FFF2-40B4-BE49-F238E27FC236}">
                      <a16:creationId xmlns:a16="http://schemas.microsoft.com/office/drawing/2014/main" id="{D02BC65B-8606-4463-839D-FC0918585E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3692" y="2079131"/>
                  <a:ext cx="37824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9677" r="-6452" b="-2564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グループ化 93">
            <a:extLst>
              <a:ext uri="{FF2B5EF4-FFF2-40B4-BE49-F238E27FC236}">
                <a16:creationId xmlns:a16="http://schemas.microsoft.com/office/drawing/2014/main" id="{971185F9-9FAE-4B7E-8E2A-4505CCA3F160}"/>
              </a:ext>
            </a:extLst>
          </p:cNvPr>
          <p:cNvGrpSpPr/>
          <p:nvPr/>
        </p:nvGrpSpPr>
        <p:grpSpPr>
          <a:xfrm>
            <a:off x="4766975" y="4065697"/>
            <a:ext cx="2552384" cy="1260000"/>
            <a:chOff x="4404540" y="4096248"/>
            <a:chExt cx="2552384" cy="1476285"/>
          </a:xfrm>
        </p:grpSpPr>
        <p:cxnSp>
          <p:nvCxnSpPr>
            <p:cNvPr id="61" name="直線コネクタ 55">
              <a:extLst>
                <a:ext uri="{FF2B5EF4-FFF2-40B4-BE49-F238E27FC236}">
                  <a16:creationId xmlns:a16="http://schemas.microsoft.com/office/drawing/2014/main" id="{0000D679-1A59-44C3-9B52-2BC205BB70B4}"/>
                </a:ext>
              </a:extLst>
            </p:cNvPr>
            <p:cNvCxnSpPr>
              <a:cxnSpLocks/>
            </p:cNvCxnSpPr>
            <p:nvPr/>
          </p:nvCxnSpPr>
          <p:spPr>
            <a:xfrm>
              <a:off x="5131394" y="4119558"/>
              <a:ext cx="0" cy="14406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正方形/長方形 56">
              <a:extLst>
                <a:ext uri="{FF2B5EF4-FFF2-40B4-BE49-F238E27FC236}">
                  <a16:creationId xmlns:a16="http://schemas.microsoft.com/office/drawing/2014/main" id="{0482FDFA-3473-4D03-AFBA-DD2F64277865}"/>
                </a:ext>
              </a:extLst>
            </p:cNvPr>
            <p:cNvSpPr/>
            <p:nvPr/>
          </p:nvSpPr>
          <p:spPr>
            <a:xfrm>
              <a:off x="5009478" y="4467727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直線コネクタ 57">
              <a:extLst>
                <a:ext uri="{FF2B5EF4-FFF2-40B4-BE49-F238E27FC236}">
                  <a16:creationId xmlns:a16="http://schemas.microsoft.com/office/drawing/2014/main" id="{F5B89E76-608D-42CB-A6CA-662B49A88C9E}"/>
                </a:ext>
              </a:extLst>
            </p:cNvPr>
            <p:cNvCxnSpPr>
              <a:cxnSpLocks/>
            </p:cNvCxnSpPr>
            <p:nvPr/>
          </p:nvCxnSpPr>
          <p:spPr>
            <a:xfrm>
              <a:off x="5803070" y="4110550"/>
              <a:ext cx="0" cy="14406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正方形/長方形 58">
              <a:extLst>
                <a:ext uri="{FF2B5EF4-FFF2-40B4-BE49-F238E27FC236}">
                  <a16:creationId xmlns:a16="http://schemas.microsoft.com/office/drawing/2014/main" id="{47AE6A1E-AE4E-4B93-885C-47AB2496C850}"/>
                </a:ext>
              </a:extLst>
            </p:cNvPr>
            <p:cNvSpPr/>
            <p:nvPr/>
          </p:nvSpPr>
          <p:spPr>
            <a:xfrm>
              <a:off x="5685573" y="4463085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65" name="直線コネクタ 59">
              <a:extLst>
                <a:ext uri="{FF2B5EF4-FFF2-40B4-BE49-F238E27FC236}">
                  <a16:creationId xmlns:a16="http://schemas.microsoft.com/office/drawing/2014/main" id="{8F045800-733E-49E8-B8C7-1CBC171C688C}"/>
                </a:ext>
              </a:extLst>
            </p:cNvPr>
            <p:cNvCxnSpPr>
              <a:cxnSpLocks/>
              <a:stCxn id="67" idx="6"/>
            </p:cNvCxnSpPr>
            <p:nvPr/>
          </p:nvCxnSpPr>
          <p:spPr>
            <a:xfrm>
              <a:off x="4450259" y="4120468"/>
              <a:ext cx="2046563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線コネクタ 60">
              <a:extLst>
                <a:ext uri="{FF2B5EF4-FFF2-40B4-BE49-F238E27FC236}">
                  <a16:creationId xmlns:a16="http://schemas.microsoft.com/office/drawing/2014/main" id="{25F861F3-ED28-4F91-9BF3-61B776EB92DD}"/>
                </a:ext>
              </a:extLst>
            </p:cNvPr>
            <p:cNvCxnSpPr>
              <a:cxnSpLocks/>
            </p:cNvCxnSpPr>
            <p:nvPr/>
          </p:nvCxnSpPr>
          <p:spPr>
            <a:xfrm>
              <a:off x="4502033" y="5551694"/>
              <a:ext cx="199478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楕円 61">
              <a:extLst>
                <a:ext uri="{FF2B5EF4-FFF2-40B4-BE49-F238E27FC236}">
                  <a16:creationId xmlns:a16="http://schemas.microsoft.com/office/drawing/2014/main" id="{A5EB3C02-A92C-4C8A-9D7F-6550AA0C6FE8}"/>
                </a:ext>
              </a:extLst>
            </p:cNvPr>
            <p:cNvSpPr/>
            <p:nvPr/>
          </p:nvSpPr>
          <p:spPr>
            <a:xfrm>
              <a:off x="4404540" y="4097608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楕円 62">
              <a:extLst>
                <a:ext uri="{FF2B5EF4-FFF2-40B4-BE49-F238E27FC236}">
                  <a16:creationId xmlns:a16="http://schemas.microsoft.com/office/drawing/2014/main" id="{1AE00469-0582-402A-AA0C-86BFE6FB5C7F}"/>
                </a:ext>
              </a:extLst>
            </p:cNvPr>
            <p:cNvSpPr/>
            <p:nvPr/>
          </p:nvSpPr>
          <p:spPr>
            <a:xfrm>
              <a:off x="4446756" y="5526814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テキスト ボックス 63">
                  <a:extLst>
                    <a:ext uri="{FF2B5EF4-FFF2-40B4-BE49-F238E27FC236}">
                      <a16:creationId xmlns:a16="http://schemas.microsoft.com/office/drawing/2014/main" id="{256DF019-A131-4BE0-A435-39843B33A6FB}"/>
                    </a:ext>
                  </a:extLst>
                </p:cNvPr>
                <p:cNvSpPr txBox="1"/>
                <p:nvPr/>
              </p:nvSpPr>
              <p:spPr>
                <a:xfrm>
                  <a:off x="5924860" y="4674105"/>
                  <a:ext cx="3337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69" name="テキスト ボックス 63">
                  <a:extLst>
                    <a:ext uri="{FF2B5EF4-FFF2-40B4-BE49-F238E27FC236}">
                      <a16:creationId xmlns:a16="http://schemas.microsoft.com/office/drawing/2014/main" id="{256DF019-A131-4BE0-A435-39843B33A6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4860" y="4674105"/>
                  <a:ext cx="333745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6364" r="-14545" b="-2564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テキスト ボックス 64">
                  <a:extLst>
                    <a:ext uri="{FF2B5EF4-FFF2-40B4-BE49-F238E27FC236}">
                      <a16:creationId xmlns:a16="http://schemas.microsoft.com/office/drawing/2014/main" id="{C7040009-8A84-49B6-975F-CA321C52018B}"/>
                    </a:ext>
                  </a:extLst>
                </p:cNvPr>
                <p:cNvSpPr txBox="1"/>
                <p:nvPr/>
              </p:nvSpPr>
              <p:spPr>
                <a:xfrm>
                  <a:off x="5179680" y="4672980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70" name="テキスト ボックス 64">
                  <a:extLst>
                    <a:ext uri="{FF2B5EF4-FFF2-40B4-BE49-F238E27FC236}">
                      <a16:creationId xmlns:a16="http://schemas.microsoft.com/office/drawing/2014/main" id="{C7040009-8A84-49B6-975F-CA321C5201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9680" y="4672980"/>
                  <a:ext cx="378244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2894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楕円 65">
              <a:extLst>
                <a:ext uri="{FF2B5EF4-FFF2-40B4-BE49-F238E27FC236}">
                  <a16:creationId xmlns:a16="http://schemas.microsoft.com/office/drawing/2014/main" id="{764DD937-3703-4A2C-B49D-9FEBC437EBCB}"/>
                </a:ext>
              </a:extLst>
            </p:cNvPr>
            <p:cNvSpPr/>
            <p:nvPr/>
          </p:nvSpPr>
          <p:spPr>
            <a:xfrm>
              <a:off x="5110895" y="409669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楕円 66">
              <a:extLst>
                <a:ext uri="{FF2B5EF4-FFF2-40B4-BE49-F238E27FC236}">
                  <a16:creationId xmlns:a16="http://schemas.microsoft.com/office/drawing/2014/main" id="{6E324B7D-017A-4405-BC67-341A2F732122}"/>
                </a:ext>
              </a:extLst>
            </p:cNvPr>
            <p:cNvSpPr/>
            <p:nvPr/>
          </p:nvSpPr>
          <p:spPr>
            <a:xfrm>
              <a:off x="5109201" y="55268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3" name="直線コネクタ 67">
              <a:extLst>
                <a:ext uri="{FF2B5EF4-FFF2-40B4-BE49-F238E27FC236}">
                  <a16:creationId xmlns:a16="http://schemas.microsoft.com/office/drawing/2014/main" id="{888DB02F-7CCD-466A-9D40-6C833E6557E9}"/>
                </a:ext>
              </a:extLst>
            </p:cNvPr>
            <p:cNvCxnSpPr>
              <a:cxnSpLocks/>
            </p:cNvCxnSpPr>
            <p:nvPr/>
          </p:nvCxnSpPr>
          <p:spPr>
            <a:xfrm>
              <a:off x="6496844" y="4113410"/>
              <a:ext cx="0" cy="14406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正方形/長方形 68">
              <a:extLst>
                <a:ext uri="{FF2B5EF4-FFF2-40B4-BE49-F238E27FC236}">
                  <a16:creationId xmlns:a16="http://schemas.microsoft.com/office/drawing/2014/main" id="{7236D33A-2BF2-44B4-95A6-247C82676FBF}"/>
                </a:ext>
              </a:extLst>
            </p:cNvPr>
            <p:cNvSpPr/>
            <p:nvPr/>
          </p:nvSpPr>
          <p:spPr>
            <a:xfrm>
              <a:off x="6379347" y="4465945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テキスト ボックス 69">
                  <a:extLst>
                    <a:ext uri="{FF2B5EF4-FFF2-40B4-BE49-F238E27FC236}">
                      <a16:creationId xmlns:a16="http://schemas.microsoft.com/office/drawing/2014/main" id="{8CE2B114-AC49-42EB-8074-45D0EFFB1540}"/>
                    </a:ext>
                  </a:extLst>
                </p:cNvPr>
                <p:cNvSpPr txBox="1"/>
                <p:nvPr/>
              </p:nvSpPr>
              <p:spPr>
                <a:xfrm>
                  <a:off x="6623179" y="4672979"/>
                  <a:ext cx="3337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75" name="テキスト ボックス 69">
                  <a:extLst>
                    <a:ext uri="{FF2B5EF4-FFF2-40B4-BE49-F238E27FC236}">
                      <a16:creationId xmlns:a16="http://schemas.microsoft.com/office/drawing/2014/main" id="{8CE2B114-AC49-42EB-8074-45D0EFFB15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3179" y="4672979"/>
                  <a:ext cx="33374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8182" r="-12727" b="-2894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楕円 70">
              <a:extLst>
                <a:ext uri="{FF2B5EF4-FFF2-40B4-BE49-F238E27FC236}">
                  <a16:creationId xmlns:a16="http://schemas.microsoft.com/office/drawing/2014/main" id="{11F2F6DA-3207-4207-B345-E6B9976EFA11}"/>
                </a:ext>
              </a:extLst>
            </p:cNvPr>
            <p:cNvSpPr/>
            <p:nvPr/>
          </p:nvSpPr>
          <p:spPr>
            <a:xfrm>
              <a:off x="5780210" y="409624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楕円 71">
              <a:extLst>
                <a:ext uri="{FF2B5EF4-FFF2-40B4-BE49-F238E27FC236}">
                  <a16:creationId xmlns:a16="http://schemas.microsoft.com/office/drawing/2014/main" id="{00F4F731-2B05-4DD3-A6AD-5D26961C10B4}"/>
                </a:ext>
              </a:extLst>
            </p:cNvPr>
            <p:cNvSpPr/>
            <p:nvPr/>
          </p:nvSpPr>
          <p:spPr>
            <a:xfrm>
              <a:off x="5779766" y="552636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8" name="グループ化 94">
            <a:extLst>
              <a:ext uri="{FF2B5EF4-FFF2-40B4-BE49-F238E27FC236}">
                <a16:creationId xmlns:a16="http://schemas.microsoft.com/office/drawing/2014/main" id="{3A00652F-3068-4D5D-876A-6A9711B59DB1}"/>
              </a:ext>
            </a:extLst>
          </p:cNvPr>
          <p:cNvGrpSpPr/>
          <p:nvPr/>
        </p:nvGrpSpPr>
        <p:grpSpPr>
          <a:xfrm>
            <a:off x="8661320" y="4056494"/>
            <a:ext cx="2522658" cy="1260000"/>
            <a:chOff x="8298885" y="4087045"/>
            <a:chExt cx="2522658" cy="1476285"/>
          </a:xfrm>
        </p:grpSpPr>
        <p:cxnSp>
          <p:nvCxnSpPr>
            <p:cNvPr id="79" name="直線コネクタ 72">
              <a:extLst>
                <a:ext uri="{FF2B5EF4-FFF2-40B4-BE49-F238E27FC236}">
                  <a16:creationId xmlns:a16="http://schemas.microsoft.com/office/drawing/2014/main" id="{702FC08D-23F0-4A07-BFDA-73639BAFA522}"/>
                </a:ext>
              </a:extLst>
            </p:cNvPr>
            <p:cNvCxnSpPr>
              <a:cxnSpLocks/>
            </p:cNvCxnSpPr>
            <p:nvPr/>
          </p:nvCxnSpPr>
          <p:spPr>
            <a:xfrm>
              <a:off x="9025739" y="4110355"/>
              <a:ext cx="0" cy="14406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正方形/長方形 73">
              <a:extLst>
                <a:ext uri="{FF2B5EF4-FFF2-40B4-BE49-F238E27FC236}">
                  <a16:creationId xmlns:a16="http://schemas.microsoft.com/office/drawing/2014/main" id="{1D4530B3-9D73-40C3-8770-403A41B8A5C9}"/>
                </a:ext>
              </a:extLst>
            </p:cNvPr>
            <p:cNvSpPr/>
            <p:nvPr/>
          </p:nvSpPr>
          <p:spPr>
            <a:xfrm>
              <a:off x="8903823" y="4458524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81" name="直線コネクタ 74">
              <a:extLst>
                <a:ext uri="{FF2B5EF4-FFF2-40B4-BE49-F238E27FC236}">
                  <a16:creationId xmlns:a16="http://schemas.microsoft.com/office/drawing/2014/main" id="{E5E710F5-3863-4FC6-8EF9-7F16064A043C}"/>
                </a:ext>
              </a:extLst>
            </p:cNvPr>
            <p:cNvCxnSpPr>
              <a:cxnSpLocks/>
            </p:cNvCxnSpPr>
            <p:nvPr/>
          </p:nvCxnSpPr>
          <p:spPr>
            <a:xfrm>
              <a:off x="9739325" y="4101347"/>
              <a:ext cx="0" cy="14406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正方形/長方形 75">
              <a:extLst>
                <a:ext uri="{FF2B5EF4-FFF2-40B4-BE49-F238E27FC236}">
                  <a16:creationId xmlns:a16="http://schemas.microsoft.com/office/drawing/2014/main" id="{CF8F9FE7-D71D-416D-8410-EF3D77010D17}"/>
                </a:ext>
              </a:extLst>
            </p:cNvPr>
            <p:cNvSpPr/>
            <p:nvPr/>
          </p:nvSpPr>
          <p:spPr>
            <a:xfrm>
              <a:off x="9621828" y="4453882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83" name="直線コネクタ 76">
              <a:extLst>
                <a:ext uri="{FF2B5EF4-FFF2-40B4-BE49-F238E27FC236}">
                  <a16:creationId xmlns:a16="http://schemas.microsoft.com/office/drawing/2014/main" id="{12B4475F-D578-4882-A10C-05752B8E7C72}"/>
                </a:ext>
              </a:extLst>
            </p:cNvPr>
            <p:cNvCxnSpPr>
              <a:cxnSpLocks/>
              <a:stCxn id="85" idx="6"/>
            </p:cNvCxnSpPr>
            <p:nvPr/>
          </p:nvCxnSpPr>
          <p:spPr>
            <a:xfrm>
              <a:off x="8344604" y="4111265"/>
              <a:ext cx="2046563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線コネクタ 77">
              <a:extLst>
                <a:ext uri="{FF2B5EF4-FFF2-40B4-BE49-F238E27FC236}">
                  <a16:creationId xmlns:a16="http://schemas.microsoft.com/office/drawing/2014/main" id="{14F1002B-43B1-4B9A-B68D-9AC8CE49C219}"/>
                </a:ext>
              </a:extLst>
            </p:cNvPr>
            <p:cNvCxnSpPr>
              <a:cxnSpLocks/>
            </p:cNvCxnSpPr>
            <p:nvPr/>
          </p:nvCxnSpPr>
          <p:spPr>
            <a:xfrm>
              <a:off x="8396378" y="5542491"/>
              <a:ext cx="199478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楕円 78">
              <a:extLst>
                <a:ext uri="{FF2B5EF4-FFF2-40B4-BE49-F238E27FC236}">
                  <a16:creationId xmlns:a16="http://schemas.microsoft.com/office/drawing/2014/main" id="{600F6CF8-396C-47DD-8CD4-07164251FB00}"/>
                </a:ext>
              </a:extLst>
            </p:cNvPr>
            <p:cNvSpPr/>
            <p:nvPr/>
          </p:nvSpPr>
          <p:spPr>
            <a:xfrm>
              <a:off x="8298885" y="4088405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楕円 79">
              <a:extLst>
                <a:ext uri="{FF2B5EF4-FFF2-40B4-BE49-F238E27FC236}">
                  <a16:creationId xmlns:a16="http://schemas.microsoft.com/office/drawing/2014/main" id="{C78EAF1E-39C5-42E6-9B03-0943E3B4FC74}"/>
                </a:ext>
              </a:extLst>
            </p:cNvPr>
            <p:cNvSpPr/>
            <p:nvPr/>
          </p:nvSpPr>
          <p:spPr>
            <a:xfrm>
              <a:off x="8341101" y="5517611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テキスト ボックス 80">
                  <a:extLst>
                    <a:ext uri="{FF2B5EF4-FFF2-40B4-BE49-F238E27FC236}">
                      <a16:creationId xmlns:a16="http://schemas.microsoft.com/office/drawing/2014/main" id="{E0E01664-7CD8-4DD2-8D86-E314E129EF10}"/>
                    </a:ext>
                  </a:extLst>
                </p:cNvPr>
                <p:cNvSpPr txBox="1"/>
                <p:nvPr/>
              </p:nvSpPr>
              <p:spPr>
                <a:xfrm>
                  <a:off x="9872355" y="4655126"/>
                  <a:ext cx="2973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87" name="テキスト ボックス 80">
                  <a:extLst>
                    <a:ext uri="{FF2B5EF4-FFF2-40B4-BE49-F238E27FC236}">
                      <a16:creationId xmlns:a16="http://schemas.microsoft.com/office/drawing/2014/main" id="{E0E01664-7CD8-4DD2-8D86-E314E129EF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2355" y="4655126"/>
                  <a:ext cx="297324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0408" r="-8163" b="-3846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テキスト ボックス 81">
                  <a:extLst>
                    <a:ext uri="{FF2B5EF4-FFF2-40B4-BE49-F238E27FC236}">
                      <a16:creationId xmlns:a16="http://schemas.microsoft.com/office/drawing/2014/main" id="{F13268B8-C88B-4E8F-9DD6-538EDF76459E}"/>
                    </a:ext>
                  </a:extLst>
                </p:cNvPr>
                <p:cNvSpPr txBox="1"/>
                <p:nvPr/>
              </p:nvSpPr>
              <p:spPr>
                <a:xfrm>
                  <a:off x="9104911" y="4655334"/>
                  <a:ext cx="37824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88" name="テキスト ボックス 81">
                  <a:extLst>
                    <a:ext uri="{FF2B5EF4-FFF2-40B4-BE49-F238E27FC236}">
                      <a16:creationId xmlns:a16="http://schemas.microsoft.com/office/drawing/2014/main" id="{F13268B8-C88B-4E8F-9DD6-538EDF7645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4911" y="4655334"/>
                  <a:ext cx="378244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3226" b="-3846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楕円 82">
              <a:extLst>
                <a:ext uri="{FF2B5EF4-FFF2-40B4-BE49-F238E27FC236}">
                  <a16:creationId xmlns:a16="http://schemas.microsoft.com/office/drawing/2014/main" id="{7BFD3F98-C795-4258-A8A5-AC7EB312673D}"/>
                </a:ext>
              </a:extLst>
            </p:cNvPr>
            <p:cNvSpPr/>
            <p:nvPr/>
          </p:nvSpPr>
          <p:spPr>
            <a:xfrm>
              <a:off x="9005240" y="408749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楕円 83">
              <a:extLst>
                <a:ext uri="{FF2B5EF4-FFF2-40B4-BE49-F238E27FC236}">
                  <a16:creationId xmlns:a16="http://schemas.microsoft.com/office/drawing/2014/main" id="{D43F6A69-7D72-48B8-B432-968D5D21A813}"/>
                </a:ext>
              </a:extLst>
            </p:cNvPr>
            <p:cNvSpPr/>
            <p:nvPr/>
          </p:nvSpPr>
          <p:spPr>
            <a:xfrm>
              <a:off x="9003546" y="551761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1" name="直線コネクタ 84">
              <a:extLst>
                <a:ext uri="{FF2B5EF4-FFF2-40B4-BE49-F238E27FC236}">
                  <a16:creationId xmlns:a16="http://schemas.microsoft.com/office/drawing/2014/main" id="{30CE7737-63D0-4483-B86F-3DDB4C8F17A1}"/>
                </a:ext>
              </a:extLst>
            </p:cNvPr>
            <p:cNvCxnSpPr>
              <a:cxnSpLocks/>
            </p:cNvCxnSpPr>
            <p:nvPr/>
          </p:nvCxnSpPr>
          <p:spPr>
            <a:xfrm>
              <a:off x="10391189" y="4104207"/>
              <a:ext cx="0" cy="144063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正方形/長方形 85">
              <a:extLst>
                <a:ext uri="{FF2B5EF4-FFF2-40B4-BE49-F238E27FC236}">
                  <a16:creationId xmlns:a16="http://schemas.microsoft.com/office/drawing/2014/main" id="{3304CAD3-91E4-4CDD-8BBA-09FDBB49E13E}"/>
                </a:ext>
              </a:extLst>
            </p:cNvPr>
            <p:cNvSpPr/>
            <p:nvPr/>
          </p:nvSpPr>
          <p:spPr>
            <a:xfrm>
              <a:off x="10273692" y="4456742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テキスト ボックス 86">
                  <a:extLst>
                    <a:ext uri="{FF2B5EF4-FFF2-40B4-BE49-F238E27FC236}">
                      <a16:creationId xmlns:a16="http://schemas.microsoft.com/office/drawing/2014/main" id="{90ECF786-979F-4731-BAEF-8E602D1198C2}"/>
                    </a:ext>
                  </a:extLst>
                </p:cNvPr>
                <p:cNvSpPr txBox="1"/>
                <p:nvPr/>
              </p:nvSpPr>
              <p:spPr>
                <a:xfrm>
                  <a:off x="10524219" y="4657987"/>
                  <a:ext cx="2973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93" name="テキスト ボックス 86">
                  <a:extLst>
                    <a:ext uri="{FF2B5EF4-FFF2-40B4-BE49-F238E27FC236}">
                      <a16:creationId xmlns:a16="http://schemas.microsoft.com/office/drawing/2014/main" id="{90ECF786-979F-4731-BAEF-8E602D1198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4219" y="4657987"/>
                  <a:ext cx="297324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0408" r="-8163" b="-38462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楕円 87">
              <a:extLst>
                <a:ext uri="{FF2B5EF4-FFF2-40B4-BE49-F238E27FC236}">
                  <a16:creationId xmlns:a16="http://schemas.microsoft.com/office/drawing/2014/main" id="{0A2E3484-732C-45F0-AEC4-7B03AA07F1C1}"/>
                </a:ext>
              </a:extLst>
            </p:cNvPr>
            <p:cNvSpPr/>
            <p:nvPr/>
          </p:nvSpPr>
          <p:spPr>
            <a:xfrm>
              <a:off x="9716465" y="408704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楕円 88">
              <a:extLst>
                <a:ext uri="{FF2B5EF4-FFF2-40B4-BE49-F238E27FC236}">
                  <a16:creationId xmlns:a16="http://schemas.microsoft.com/office/drawing/2014/main" id="{76F09A79-F1D8-4285-BA4F-B9ADC6778339}"/>
                </a:ext>
              </a:extLst>
            </p:cNvPr>
            <p:cNvSpPr/>
            <p:nvPr/>
          </p:nvSpPr>
          <p:spPr>
            <a:xfrm>
              <a:off x="9716021" y="5517161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6" name="テキスト ボックス 100">
            <a:extLst>
              <a:ext uri="{FF2B5EF4-FFF2-40B4-BE49-F238E27FC236}">
                <a16:creationId xmlns:a16="http://schemas.microsoft.com/office/drawing/2014/main" id="{43D89BE5-6FFA-4271-B034-0116CE5E2C21}"/>
              </a:ext>
            </a:extLst>
          </p:cNvPr>
          <p:cNvSpPr txBox="1"/>
          <p:nvPr/>
        </p:nvSpPr>
        <p:spPr>
          <a:xfrm>
            <a:off x="403788" y="178277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ea typeface="Yu Gothic" panose="020B0400000000000000" pitchFamily="34" charset="-128"/>
              </a:rPr>
              <a:t>(1)</a:t>
            </a:r>
            <a:endParaRPr kumimoji="1" lang="ja-JP" altLang="en-US" sz="1800" kern="1200" dirty="0">
              <a:solidFill>
                <a:schemeClr val="tx1"/>
              </a:solidFill>
              <a:ea typeface="Yu Gothic" panose="020B0400000000000000" pitchFamily="34" charset="-128"/>
            </a:endParaRPr>
          </a:p>
        </p:txBody>
      </p:sp>
      <p:sp>
        <p:nvSpPr>
          <p:cNvPr id="97" name="テキスト ボックス 101">
            <a:extLst>
              <a:ext uri="{FF2B5EF4-FFF2-40B4-BE49-F238E27FC236}">
                <a16:creationId xmlns:a16="http://schemas.microsoft.com/office/drawing/2014/main" id="{F499F2AC-91E4-4496-A919-C56DA55889EE}"/>
              </a:ext>
            </a:extLst>
          </p:cNvPr>
          <p:cNvSpPr txBox="1"/>
          <p:nvPr/>
        </p:nvSpPr>
        <p:spPr>
          <a:xfrm>
            <a:off x="4254047" y="178277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kern="1200" dirty="0">
                <a:solidFill>
                  <a:schemeClr val="tx1"/>
                </a:solidFill>
                <a:ea typeface="Yu Gothic" panose="020B0400000000000000" pitchFamily="34" charset="-128"/>
              </a:rPr>
              <a:t>(2)</a:t>
            </a:r>
            <a:endParaRPr kumimoji="1" lang="ja-JP" altLang="en-US" sz="1800" kern="1200" dirty="0">
              <a:solidFill>
                <a:schemeClr val="tx1"/>
              </a:solidFill>
              <a:ea typeface="Yu Gothic" panose="020B0400000000000000" pitchFamily="34" charset="-128"/>
            </a:endParaRPr>
          </a:p>
        </p:txBody>
      </p:sp>
      <p:sp>
        <p:nvSpPr>
          <p:cNvPr id="98" name="テキスト ボックス 102">
            <a:extLst>
              <a:ext uri="{FF2B5EF4-FFF2-40B4-BE49-F238E27FC236}">
                <a16:creationId xmlns:a16="http://schemas.microsoft.com/office/drawing/2014/main" id="{B275D5A8-48C5-4743-9A7D-98A89EAD55E2}"/>
              </a:ext>
            </a:extLst>
          </p:cNvPr>
          <p:cNvSpPr txBox="1"/>
          <p:nvPr/>
        </p:nvSpPr>
        <p:spPr>
          <a:xfrm>
            <a:off x="8219077" y="178277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ea typeface="Yu Gothic" panose="020B0400000000000000" pitchFamily="34" charset="-128"/>
              </a:rPr>
              <a:t>(3)</a:t>
            </a:r>
            <a:endParaRPr kumimoji="1" lang="ja-JP" altLang="en-US" sz="1800" kern="1200" dirty="0">
              <a:solidFill>
                <a:schemeClr val="tx1"/>
              </a:solidFill>
              <a:ea typeface="Yu Gothic" panose="020B0400000000000000" pitchFamily="34" charset="-128"/>
            </a:endParaRPr>
          </a:p>
        </p:txBody>
      </p:sp>
      <p:sp>
        <p:nvSpPr>
          <p:cNvPr id="99" name="テキスト ボックス 103">
            <a:extLst>
              <a:ext uri="{FF2B5EF4-FFF2-40B4-BE49-F238E27FC236}">
                <a16:creationId xmlns:a16="http://schemas.microsoft.com/office/drawing/2014/main" id="{E2F6C5E3-A21A-427A-BD4C-5ECE8121D944}"/>
              </a:ext>
            </a:extLst>
          </p:cNvPr>
          <p:cNvSpPr txBox="1"/>
          <p:nvPr/>
        </p:nvSpPr>
        <p:spPr>
          <a:xfrm>
            <a:off x="490689" y="4178355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ea typeface="Yu Gothic" panose="020B0400000000000000" pitchFamily="34" charset="-128"/>
              </a:rPr>
              <a:t>(4)</a:t>
            </a:r>
            <a:endParaRPr kumimoji="1" lang="ja-JP" altLang="en-US" sz="1800" kern="1200" dirty="0">
              <a:solidFill>
                <a:schemeClr val="tx1"/>
              </a:solidFill>
              <a:ea typeface="Yu Gothic" panose="020B0400000000000000" pitchFamily="34" charset="-128"/>
            </a:endParaRPr>
          </a:p>
        </p:txBody>
      </p:sp>
      <p:sp>
        <p:nvSpPr>
          <p:cNvPr id="100" name="テキスト ボックス 104">
            <a:extLst>
              <a:ext uri="{FF2B5EF4-FFF2-40B4-BE49-F238E27FC236}">
                <a16:creationId xmlns:a16="http://schemas.microsoft.com/office/drawing/2014/main" id="{6D1191C3-C55C-4572-9380-6584E72A8CDF}"/>
              </a:ext>
            </a:extLst>
          </p:cNvPr>
          <p:cNvSpPr txBox="1"/>
          <p:nvPr/>
        </p:nvSpPr>
        <p:spPr>
          <a:xfrm>
            <a:off x="4332559" y="4178355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kern="1200" dirty="0">
                <a:solidFill>
                  <a:schemeClr val="tx1"/>
                </a:solidFill>
                <a:ea typeface="Yu Gothic" panose="020B0400000000000000" pitchFamily="34" charset="-128"/>
              </a:rPr>
              <a:t>(5)</a:t>
            </a:r>
            <a:endParaRPr kumimoji="1" lang="ja-JP" altLang="en-US" sz="1800" kern="1200" dirty="0">
              <a:solidFill>
                <a:schemeClr val="tx1"/>
              </a:solidFill>
              <a:ea typeface="Yu Gothic" panose="020B0400000000000000" pitchFamily="34" charset="-128"/>
            </a:endParaRPr>
          </a:p>
        </p:txBody>
      </p:sp>
      <p:sp>
        <p:nvSpPr>
          <p:cNvPr id="101" name="テキスト ボックス 105">
            <a:extLst>
              <a:ext uri="{FF2B5EF4-FFF2-40B4-BE49-F238E27FC236}">
                <a16:creationId xmlns:a16="http://schemas.microsoft.com/office/drawing/2014/main" id="{369C5B73-625D-4B5D-AE77-FC9767740097}"/>
              </a:ext>
            </a:extLst>
          </p:cNvPr>
          <p:cNvSpPr txBox="1"/>
          <p:nvPr/>
        </p:nvSpPr>
        <p:spPr>
          <a:xfrm>
            <a:off x="8305978" y="4178355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kern="1200" dirty="0">
                <a:solidFill>
                  <a:schemeClr val="tx1"/>
                </a:solidFill>
                <a:ea typeface="Yu Gothic" panose="020B0400000000000000" pitchFamily="34" charset="-128"/>
              </a:rPr>
              <a:t>(6)</a:t>
            </a:r>
            <a:endParaRPr kumimoji="1" lang="ja-JP" altLang="en-US" sz="1800" kern="1200" dirty="0">
              <a:solidFill>
                <a:schemeClr val="tx1"/>
              </a:solidFill>
              <a:ea typeface="Yu Gothic" panose="020B0400000000000000" pitchFamily="34" charset="-128"/>
            </a:endParaRPr>
          </a:p>
        </p:txBody>
      </p:sp>
      <p:cxnSp>
        <p:nvCxnSpPr>
          <p:cNvPr id="102" name="直線コネクタ 106">
            <a:extLst>
              <a:ext uri="{FF2B5EF4-FFF2-40B4-BE49-F238E27FC236}">
                <a16:creationId xmlns:a16="http://schemas.microsoft.com/office/drawing/2014/main" id="{B8961478-60C5-4FD7-B093-AB4331DD0B66}"/>
              </a:ext>
            </a:extLst>
          </p:cNvPr>
          <p:cNvCxnSpPr>
            <a:cxnSpLocks/>
          </p:cNvCxnSpPr>
          <p:nvPr/>
        </p:nvCxnSpPr>
        <p:spPr>
          <a:xfrm>
            <a:off x="676367" y="3805015"/>
            <a:ext cx="262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7">
            <a:extLst>
              <a:ext uri="{FF2B5EF4-FFF2-40B4-BE49-F238E27FC236}">
                <a16:creationId xmlns:a16="http://schemas.microsoft.com/office/drawing/2014/main" id="{D6559E0A-3C76-44E8-BFC2-4120C42C5B5D}"/>
              </a:ext>
            </a:extLst>
          </p:cNvPr>
          <p:cNvCxnSpPr>
            <a:cxnSpLocks/>
          </p:cNvCxnSpPr>
          <p:nvPr/>
        </p:nvCxnSpPr>
        <p:spPr>
          <a:xfrm>
            <a:off x="4403996" y="3805015"/>
            <a:ext cx="262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8">
            <a:extLst>
              <a:ext uri="{FF2B5EF4-FFF2-40B4-BE49-F238E27FC236}">
                <a16:creationId xmlns:a16="http://schemas.microsoft.com/office/drawing/2014/main" id="{8B1B91B1-C624-496E-91FF-3A2BAB9D33D2}"/>
              </a:ext>
            </a:extLst>
          </p:cNvPr>
          <p:cNvCxnSpPr>
            <a:cxnSpLocks/>
          </p:cNvCxnSpPr>
          <p:nvPr/>
        </p:nvCxnSpPr>
        <p:spPr>
          <a:xfrm>
            <a:off x="8548453" y="3805015"/>
            <a:ext cx="262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8C787E2D-C7D7-4641-90E0-B62F5FCB3E4D}"/>
              </a:ext>
            </a:extLst>
          </p:cNvPr>
          <p:cNvSpPr txBox="1"/>
          <p:nvPr/>
        </p:nvSpPr>
        <p:spPr>
          <a:xfrm>
            <a:off x="375166" y="1225057"/>
            <a:ext cx="60970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dirty="0"/>
              <a:t>Q1</a:t>
            </a:r>
            <a:r>
              <a:rPr lang="en-US" altLang="ja-JP" sz="1600" dirty="0"/>
              <a:t>. Find the total resistance.</a:t>
            </a:r>
            <a:endParaRPr lang="ja-JP" altLang="en-US" sz="1600" dirty="0"/>
          </a:p>
        </p:txBody>
      </p:sp>
      <p:cxnSp>
        <p:nvCxnSpPr>
          <p:cNvPr id="123" name="直線コネクタ 106">
            <a:extLst>
              <a:ext uri="{FF2B5EF4-FFF2-40B4-BE49-F238E27FC236}">
                <a16:creationId xmlns:a16="http://schemas.microsoft.com/office/drawing/2014/main" id="{3EF7C1A3-C09B-40AC-8C80-1C4A00333A58}"/>
              </a:ext>
            </a:extLst>
          </p:cNvPr>
          <p:cNvCxnSpPr>
            <a:cxnSpLocks/>
          </p:cNvCxnSpPr>
          <p:nvPr/>
        </p:nvCxnSpPr>
        <p:spPr>
          <a:xfrm>
            <a:off x="676367" y="6255075"/>
            <a:ext cx="262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07">
            <a:extLst>
              <a:ext uri="{FF2B5EF4-FFF2-40B4-BE49-F238E27FC236}">
                <a16:creationId xmlns:a16="http://schemas.microsoft.com/office/drawing/2014/main" id="{CC6D0797-3279-4376-84C1-48A0B9DB0203}"/>
              </a:ext>
            </a:extLst>
          </p:cNvPr>
          <p:cNvCxnSpPr>
            <a:cxnSpLocks/>
          </p:cNvCxnSpPr>
          <p:nvPr/>
        </p:nvCxnSpPr>
        <p:spPr>
          <a:xfrm>
            <a:off x="4403996" y="6268439"/>
            <a:ext cx="262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08">
            <a:extLst>
              <a:ext uri="{FF2B5EF4-FFF2-40B4-BE49-F238E27FC236}">
                <a16:creationId xmlns:a16="http://schemas.microsoft.com/office/drawing/2014/main" id="{9B65457A-F2F1-4C62-B88B-5F16B9B4ACE6}"/>
              </a:ext>
            </a:extLst>
          </p:cNvPr>
          <p:cNvCxnSpPr>
            <a:cxnSpLocks/>
          </p:cNvCxnSpPr>
          <p:nvPr/>
        </p:nvCxnSpPr>
        <p:spPr>
          <a:xfrm>
            <a:off x="8548453" y="6268439"/>
            <a:ext cx="262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960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C1BBC05-0FC8-4124-8DB7-7F8B96C650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ECA72-7C51-4053-A00F-47BEF0418ED9}" type="slidenum">
              <a:rPr lang="ja-JP" altLang="en-US" sz="2800" smtClean="0"/>
              <a:pPr/>
              <a:t>6</a:t>
            </a:fld>
            <a:endParaRPr lang="ja-JP" altLang="en-US" sz="2000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DB2C0DD-A764-4DAB-A6A4-4F4BD43D4BC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5D39A32-303D-48F6-915D-721C63C04534}" type="datetime1">
              <a:rPr lang="ja-JP" altLang="en-US" smtClean="0"/>
              <a:t>2025/4/28</a:t>
            </a:fld>
            <a:endParaRPr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タイトル 3">
                <a:extLst>
                  <a:ext uri="{FF2B5EF4-FFF2-40B4-BE49-F238E27FC236}">
                    <a16:creationId xmlns:a16="http://schemas.microsoft.com/office/drawing/2014/main" id="{E0DC00EA-2AFA-4209-9B7E-7AD50E833B8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97149" y="69611"/>
                <a:ext cx="9350887" cy="1050852"/>
              </a:xfrm>
            </p:spPr>
            <p:txBody>
              <a:bodyPr/>
              <a:lstStyle/>
              <a:p>
                <a:r>
                  <a:rPr lang="en-US" altLang="ja-JP" dirty="0"/>
                  <a:t>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𝒆𝒒</m:t>
                        </m:r>
                      </m:sub>
                    </m:sSub>
                  </m:oMath>
                </a14:m>
                <a:r>
                  <a:rPr lang="en-US" altLang="ja-JP" dirty="0"/>
                  <a:t> in Complex Resistors Network</a:t>
                </a:r>
                <a:endParaRPr kumimoji="1" lang="ja-JP" altLang="en-US" dirty="0"/>
              </a:p>
            </p:txBody>
          </p:sp>
        </mc:Choice>
        <mc:Fallback xmlns="">
          <p:sp>
            <p:nvSpPr>
              <p:cNvPr id="4" name="タイトル 3">
                <a:extLst>
                  <a:ext uri="{FF2B5EF4-FFF2-40B4-BE49-F238E27FC236}">
                    <a16:creationId xmlns:a16="http://schemas.microsoft.com/office/drawing/2014/main" id="{E0DC00EA-2AFA-4209-9B7E-7AD50E833B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97149" y="69611"/>
                <a:ext cx="9350887" cy="1050852"/>
              </a:xfrm>
              <a:blipFill>
                <a:blip r:embed="rId2"/>
                <a:stretch>
                  <a:fillRect l="-137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8">
            <a:extLst>
              <a:ext uri="{FF2B5EF4-FFF2-40B4-BE49-F238E27FC236}">
                <a16:creationId xmlns:a16="http://schemas.microsoft.com/office/drawing/2014/main" id="{C7707DF0-646F-4E90-882F-398EC413608E}"/>
              </a:ext>
            </a:extLst>
          </p:cNvPr>
          <p:cNvSpPr/>
          <p:nvPr/>
        </p:nvSpPr>
        <p:spPr>
          <a:xfrm flipH="1">
            <a:off x="1346218" y="1764692"/>
            <a:ext cx="2569965" cy="1061284"/>
          </a:xfrm>
          <a:prstGeom prst="rightArrow">
            <a:avLst/>
          </a:prstGeom>
          <a:solidFill>
            <a:schemeClr val="accent4">
              <a:lumMod val="20000"/>
              <a:lumOff val="80000"/>
              <a:alpha val="50196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US"/>
          </a:p>
        </p:txBody>
      </p:sp>
      <p:grpSp>
        <p:nvGrpSpPr>
          <p:cNvPr id="6" name="Group 47">
            <a:extLst>
              <a:ext uri="{FF2B5EF4-FFF2-40B4-BE49-F238E27FC236}">
                <a16:creationId xmlns:a16="http://schemas.microsoft.com/office/drawing/2014/main" id="{73D661D2-4C7D-435D-B328-FCB974DD5709}"/>
              </a:ext>
            </a:extLst>
          </p:cNvPr>
          <p:cNvGrpSpPr/>
          <p:nvPr/>
        </p:nvGrpSpPr>
        <p:grpSpPr>
          <a:xfrm>
            <a:off x="1412813" y="1287287"/>
            <a:ext cx="3074282" cy="1837903"/>
            <a:chOff x="561330" y="2417136"/>
            <a:chExt cx="4088422" cy="2188603"/>
          </a:xfrm>
        </p:grpSpPr>
        <p:cxnSp>
          <p:nvCxnSpPr>
            <p:cNvPr id="7" name="直線コネクタ 39">
              <a:extLst>
                <a:ext uri="{FF2B5EF4-FFF2-40B4-BE49-F238E27FC236}">
                  <a16:creationId xmlns:a16="http://schemas.microsoft.com/office/drawing/2014/main" id="{BB0E8A28-4F09-47C5-9FA3-EAF999E70C98}"/>
                </a:ext>
              </a:extLst>
            </p:cNvPr>
            <p:cNvCxnSpPr>
              <a:cxnSpLocks/>
              <a:stCxn id="15" idx="4"/>
            </p:cNvCxnSpPr>
            <p:nvPr/>
          </p:nvCxnSpPr>
          <p:spPr>
            <a:xfrm>
              <a:off x="2538320" y="2838441"/>
              <a:ext cx="0" cy="92075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正方形/長方形 40">
              <a:extLst>
                <a:ext uri="{FF2B5EF4-FFF2-40B4-BE49-F238E27FC236}">
                  <a16:creationId xmlns:a16="http://schemas.microsoft.com/office/drawing/2014/main" id="{F69D0AD7-F053-479A-9903-C8C827AF5947}"/>
                </a:ext>
              </a:extLst>
            </p:cNvPr>
            <p:cNvSpPr/>
            <p:nvPr/>
          </p:nvSpPr>
          <p:spPr>
            <a:xfrm>
              <a:off x="2415223" y="3002365"/>
              <a:ext cx="243832" cy="573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直線コネクタ 41">
              <a:extLst>
                <a:ext uri="{FF2B5EF4-FFF2-40B4-BE49-F238E27FC236}">
                  <a16:creationId xmlns:a16="http://schemas.microsoft.com/office/drawing/2014/main" id="{CC01DC78-387A-4F00-8EBC-0046E186E2C0}"/>
                </a:ext>
              </a:extLst>
            </p:cNvPr>
            <p:cNvCxnSpPr>
              <a:cxnSpLocks/>
            </p:cNvCxnSpPr>
            <p:nvPr/>
          </p:nvCxnSpPr>
          <p:spPr>
            <a:xfrm>
              <a:off x="4154010" y="2811215"/>
              <a:ext cx="0" cy="167876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正方形/長方形 42">
              <a:extLst>
                <a:ext uri="{FF2B5EF4-FFF2-40B4-BE49-F238E27FC236}">
                  <a16:creationId xmlns:a16="http://schemas.microsoft.com/office/drawing/2014/main" id="{8748772B-D27B-4335-B59A-85E6732AA4DB}"/>
                </a:ext>
              </a:extLst>
            </p:cNvPr>
            <p:cNvSpPr/>
            <p:nvPr/>
          </p:nvSpPr>
          <p:spPr>
            <a:xfrm>
              <a:off x="4036513" y="3163751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直線コネクタ 43">
              <a:extLst>
                <a:ext uri="{FF2B5EF4-FFF2-40B4-BE49-F238E27FC236}">
                  <a16:creationId xmlns:a16="http://schemas.microsoft.com/office/drawing/2014/main" id="{C1EAC2C0-DBDA-4142-8F83-DD5467AA41ED}"/>
                </a:ext>
              </a:extLst>
            </p:cNvPr>
            <p:cNvCxnSpPr>
              <a:cxnSpLocks/>
            </p:cNvCxnSpPr>
            <p:nvPr/>
          </p:nvCxnSpPr>
          <p:spPr>
            <a:xfrm>
              <a:off x="612775" y="2815582"/>
              <a:ext cx="35412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コネクタ 44">
              <a:extLst>
                <a:ext uri="{FF2B5EF4-FFF2-40B4-BE49-F238E27FC236}">
                  <a16:creationId xmlns:a16="http://schemas.microsoft.com/office/drawing/2014/main" id="{1C9C08BD-08F0-413F-8473-90F6FBEED9B5}"/>
                </a:ext>
              </a:extLst>
            </p:cNvPr>
            <p:cNvCxnSpPr>
              <a:cxnSpLocks/>
            </p:cNvCxnSpPr>
            <p:nvPr/>
          </p:nvCxnSpPr>
          <p:spPr>
            <a:xfrm>
              <a:off x="612775" y="4485843"/>
              <a:ext cx="354123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楕円 45">
              <a:extLst>
                <a:ext uri="{FF2B5EF4-FFF2-40B4-BE49-F238E27FC236}">
                  <a16:creationId xmlns:a16="http://schemas.microsoft.com/office/drawing/2014/main" id="{7AE1C50E-ADED-419B-9926-07392FD4ED73}"/>
                </a:ext>
              </a:extLst>
            </p:cNvPr>
            <p:cNvSpPr/>
            <p:nvPr/>
          </p:nvSpPr>
          <p:spPr>
            <a:xfrm>
              <a:off x="561330" y="2793632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4" name="楕円 46">
              <a:extLst>
                <a:ext uri="{FF2B5EF4-FFF2-40B4-BE49-F238E27FC236}">
                  <a16:creationId xmlns:a16="http://schemas.microsoft.com/office/drawing/2014/main" id="{9EFB217D-2B5E-4CFB-8D1F-9902E102AC03}"/>
                </a:ext>
              </a:extLst>
            </p:cNvPr>
            <p:cNvSpPr/>
            <p:nvPr/>
          </p:nvSpPr>
          <p:spPr>
            <a:xfrm>
              <a:off x="571796" y="4460963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5" name="楕円 49">
              <a:extLst>
                <a:ext uri="{FF2B5EF4-FFF2-40B4-BE49-F238E27FC236}">
                  <a16:creationId xmlns:a16="http://schemas.microsoft.com/office/drawing/2014/main" id="{5355F725-C7AC-420D-99BC-AF970DB2C35B}"/>
                </a:ext>
              </a:extLst>
            </p:cNvPr>
            <p:cNvSpPr/>
            <p:nvPr/>
          </p:nvSpPr>
          <p:spPr>
            <a:xfrm>
              <a:off x="2515460" y="279272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6" name="楕円 50">
              <a:extLst>
                <a:ext uri="{FF2B5EF4-FFF2-40B4-BE49-F238E27FC236}">
                  <a16:creationId xmlns:a16="http://schemas.microsoft.com/office/drawing/2014/main" id="{A0E7BFF7-628D-4D13-B1DD-F0C90E2124EF}"/>
                </a:ext>
              </a:extLst>
            </p:cNvPr>
            <p:cNvSpPr/>
            <p:nvPr/>
          </p:nvSpPr>
          <p:spPr>
            <a:xfrm>
              <a:off x="1869241" y="4460963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テキスト ボックス 52">
                  <a:extLst>
                    <a:ext uri="{FF2B5EF4-FFF2-40B4-BE49-F238E27FC236}">
                      <a16:creationId xmlns:a16="http://schemas.microsoft.com/office/drawing/2014/main" id="{950D8C52-16C7-45AA-8DD2-049AA971F289}"/>
                    </a:ext>
                  </a:extLst>
                </p:cNvPr>
                <p:cNvSpPr txBox="1"/>
                <p:nvPr/>
              </p:nvSpPr>
              <p:spPr>
                <a:xfrm>
                  <a:off x="1482059" y="2421034"/>
                  <a:ext cx="378244" cy="2932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kumimoji="1" lang="el-GR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17" name="テキスト ボックス 52">
                  <a:extLst>
                    <a:ext uri="{FF2B5EF4-FFF2-40B4-BE49-F238E27FC236}">
                      <a16:creationId xmlns:a16="http://schemas.microsoft.com/office/drawing/2014/main" id="{950D8C52-16C7-45AA-8DD2-049AA971F2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2059" y="2421034"/>
                  <a:ext cx="378244" cy="293204"/>
                </a:xfrm>
                <a:prstGeom prst="rect">
                  <a:avLst/>
                </a:prstGeom>
                <a:blipFill>
                  <a:blip r:embed="rId3"/>
                  <a:stretch>
                    <a:fillRect l="-17021" r="-17021" b="-75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正方形/長方形 40">
              <a:extLst>
                <a:ext uri="{FF2B5EF4-FFF2-40B4-BE49-F238E27FC236}">
                  <a16:creationId xmlns:a16="http://schemas.microsoft.com/office/drawing/2014/main" id="{E04D1769-6E90-4C8B-9736-F7F61098E4A0}"/>
                </a:ext>
              </a:extLst>
            </p:cNvPr>
            <p:cNvSpPr/>
            <p:nvPr/>
          </p:nvSpPr>
          <p:spPr>
            <a:xfrm rot="16200000">
              <a:off x="1549265" y="2468016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正方形/長方形 40">
              <a:extLst>
                <a:ext uri="{FF2B5EF4-FFF2-40B4-BE49-F238E27FC236}">
                  <a16:creationId xmlns:a16="http://schemas.microsoft.com/office/drawing/2014/main" id="{D733065E-F448-43F3-9D93-A0095D2B9B35}"/>
                </a:ext>
              </a:extLst>
            </p:cNvPr>
            <p:cNvSpPr/>
            <p:nvPr/>
          </p:nvSpPr>
          <p:spPr>
            <a:xfrm rot="16200000">
              <a:off x="3309427" y="2468016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52">
                  <a:extLst>
                    <a:ext uri="{FF2B5EF4-FFF2-40B4-BE49-F238E27FC236}">
                      <a16:creationId xmlns:a16="http://schemas.microsoft.com/office/drawing/2014/main" id="{FCDA9E65-0838-4F9B-9F60-E5443BEEE130}"/>
                    </a:ext>
                  </a:extLst>
                </p:cNvPr>
                <p:cNvSpPr txBox="1"/>
                <p:nvPr/>
              </p:nvSpPr>
              <p:spPr>
                <a:xfrm>
                  <a:off x="3242221" y="2417136"/>
                  <a:ext cx="378244" cy="2932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kumimoji="1" lang="el-GR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20" name="テキスト ボックス 52">
                  <a:extLst>
                    <a:ext uri="{FF2B5EF4-FFF2-40B4-BE49-F238E27FC236}">
                      <a16:creationId xmlns:a16="http://schemas.microsoft.com/office/drawing/2014/main" id="{FCDA9E65-0838-4F9B-9F60-E5443BEEE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2221" y="2417136"/>
                  <a:ext cx="378244" cy="293204"/>
                </a:xfrm>
                <a:prstGeom prst="rect">
                  <a:avLst/>
                </a:prstGeom>
                <a:blipFill>
                  <a:blip r:embed="rId4"/>
                  <a:stretch>
                    <a:fillRect l="-17021" r="-17021" b="-731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正方形/長方形 40">
              <a:extLst>
                <a:ext uri="{FF2B5EF4-FFF2-40B4-BE49-F238E27FC236}">
                  <a16:creationId xmlns:a16="http://schemas.microsoft.com/office/drawing/2014/main" id="{3E6BB8CF-030F-42F8-B3B4-BDDCC057CC8A}"/>
                </a:ext>
              </a:extLst>
            </p:cNvPr>
            <p:cNvSpPr/>
            <p:nvPr/>
          </p:nvSpPr>
          <p:spPr>
            <a:xfrm rot="16200000">
              <a:off x="1031741" y="4140623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52">
                  <a:extLst>
                    <a:ext uri="{FF2B5EF4-FFF2-40B4-BE49-F238E27FC236}">
                      <a16:creationId xmlns:a16="http://schemas.microsoft.com/office/drawing/2014/main" id="{9BCAB73D-34BC-4627-9E4F-8674419F9F41}"/>
                    </a:ext>
                  </a:extLst>
                </p:cNvPr>
                <p:cNvSpPr txBox="1"/>
                <p:nvPr/>
              </p:nvSpPr>
              <p:spPr>
                <a:xfrm>
                  <a:off x="964534" y="4110952"/>
                  <a:ext cx="378244" cy="2932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m:rPr>
                            <m:sty m:val="p"/>
                          </m:rPr>
                          <a:rPr kumimoji="1" lang="el-GR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22" name="テキスト ボックス 52">
                  <a:extLst>
                    <a:ext uri="{FF2B5EF4-FFF2-40B4-BE49-F238E27FC236}">
                      <a16:creationId xmlns:a16="http://schemas.microsoft.com/office/drawing/2014/main" id="{9BCAB73D-34BC-4627-9E4F-8674419F9F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534" y="4110952"/>
                  <a:ext cx="378244" cy="293204"/>
                </a:xfrm>
                <a:prstGeom prst="rect">
                  <a:avLst/>
                </a:prstGeom>
                <a:blipFill>
                  <a:blip r:embed="rId5"/>
                  <a:stretch>
                    <a:fillRect l="-17021" r="-17021" b="-75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楕円 50">
              <a:extLst>
                <a:ext uri="{FF2B5EF4-FFF2-40B4-BE49-F238E27FC236}">
                  <a16:creationId xmlns:a16="http://schemas.microsoft.com/office/drawing/2014/main" id="{22C6771D-49A0-41E8-A4EE-9D5C0DEE9BD3}"/>
                </a:ext>
              </a:extLst>
            </p:cNvPr>
            <p:cNvSpPr/>
            <p:nvPr/>
          </p:nvSpPr>
          <p:spPr>
            <a:xfrm>
              <a:off x="3159319" y="4456985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cxnSp>
          <p:nvCxnSpPr>
            <p:cNvPr id="24" name="Straight Connector 32">
              <a:extLst>
                <a:ext uri="{FF2B5EF4-FFF2-40B4-BE49-F238E27FC236}">
                  <a16:creationId xmlns:a16="http://schemas.microsoft.com/office/drawing/2014/main" id="{FA07B940-2DF8-432A-88E8-FED159142D5B}"/>
                </a:ext>
              </a:extLst>
            </p:cNvPr>
            <p:cNvCxnSpPr>
              <a:stCxn id="16" idx="0"/>
            </p:cNvCxnSpPr>
            <p:nvPr/>
          </p:nvCxnSpPr>
          <p:spPr>
            <a:xfrm flipH="1" flipV="1">
              <a:off x="1892100" y="3759200"/>
              <a:ext cx="1" cy="7017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34">
              <a:extLst>
                <a:ext uri="{FF2B5EF4-FFF2-40B4-BE49-F238E27FC236}">
                  <a16:creationId xmlns:a16="http://schemas.microsoft.com/office/drawing/2014/main" id="{409B973A-D961-4C88-9B30-EDB3A8BABAC8}"/>
                </a:ext>
              </a:extLst>
            </p:cNvPr>
            <p:cNvCxnSpPr/>
            <p:nvPr/>
          </p:nvCxnSpPr>
          <p:spPr>
            <a:xfrm>
              <a:off x="1892100" y="3765290"/>
              <a:ext cx="129007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36">
              <a:extLst>
                <a:ext uri="{FF2B5EF4-FFF2-40B4-BE49-F238E27FC236}">
                  <a16:creationId xmlns:a16="http://schemas.microsoft.com/office/drawing/2014/main" id="{2D516D7C-4DB6-4699-BB79-78A9C129C879}"/>
                </a:ext>
              </a:extLst>
            </p:cNvPr>
            <p:cNvCxnSpPr>
              <a:stCxn id="23" idx="0"/>
            </p:cNvCxnSpPr>
            <p:nvPr/>
          </p:nvCxnSpPr>
          <p:spPr>
            <a:xfrm flipH="1" flipV="1">
              <a:off x="3182178" y="3759200"/>
              <a:ext cx="1" cy="69778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楕円 50">
              <a:extLst>
                <a:ext uri="{FF2B5EF4-FFF2-40B4-BE49-F238E27FC236}">
                  <a16:creationId xmlns:a16="http://schemas.microsoft.com/office/drawing/2014/main" id="{C91DFB51-1B9B-4158-B288-4A8087EAE4E3}"/>
                </a:ext>
              </a:extLst>
            </p:cNvPr>
            <p:cNvSpPr/>
            <p:nvPr/>
          </p:nvSpPr>
          <p:spPr>
            <a:xfrm>
              <a:off x="2514280" y="373934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C8EB3F0D-8703-4085-B761-02A490CFF694}"/>
                </a:ext>
              </a:extLst>
            </p:cNvPr>
            <p:cNvSpPr/>
            <p:nvPr/>
          </p:nvSpPr>
          <p:spPr>
            <a:xfrm>
              <a:off x="1770549" y="3833128"/>
              <a:ext cx="243832" cy="573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正方形/長方形 40">
              <a:extLst>
                <a:ext uri="{FF2B5EF4-FFF2-40B4-BE49-F238E27FC236}">
                  <a16:creationId xmlns:a16="http://schemas.microsoft.com/office/drawing/2014/main" id="{22ACE7E7-419E-4D93-8723-37E3F5125DB8}"/>
                </a:ext>
              </a:extLst>
            </p:cNvPr>
            <p:cNvSpPr/>
            <p:nvPr/>
          </p:nvSpPr>
          <p:spPr>
            <a:xfrm>
              <a:off x="3054424" y="3831617"/>
              <a:ext cx="243832" cy="573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テキスト ボックス 52">
                  <a:extLst>
                    <a:ext uri="{FF2B5EF4-FFF2-40B4-BE49-F238E27FC236}">
                      <a16:creationId xmlns:a16="http://schemas.microsoft.com/office/drawing/2014/main" id="{04DFD0CB-BD54-48AB-8769-BB1908B28E66}"/>
                    </a:ext>
                  </a:extLst>
                </p:cNvPr>
                <p:cNvSpPr txBox="1"/>
                <p:nvPr/>
              </p:nvSpPr>
              <p:spPr>
                <a:xfrm>
                  <a:off x="2633635" y="3137902"/>
                  <a:ext cx="378244" cy="2932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kumimoji="1" lang="el-GR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30" name="テキスト ボックス 52">
                  <a:extLst>
                    <a:ext uri="{FF2B5EF4-FFF2-40B4-BE49-F238E27FC236}">
                      <a16:creationId xmlns:a16="http://schemas.microsoft.com/office/drawing/2014/main" id="{04DFD0CB-BD54-48AB-8769-BB1908B28E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3635" y="3137902"/>
                  <a:ext cx="378244" cy="293204"/>
                </a:xfrm>
                <a:prstGeom prst="rect">
                  <a:avLst/>
                </a:prstGeom>
                <a:blipFill>
                  <a:blip r:embed="rId6"/>
                  <a:stretch>
                    <a:fillRect l="-17021" r="-17021" b="-731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テキスト ボックス 52">
                  <a:extLst>
                    <a:ext uri="{FF2B5EF4-FFF2-40B4-BE49-F238E27FC236}">
                      <a16:creationId xmlns:a16="http://schemas.microsoft.com/office/drawing/2014/main" id="{29682D49-F562-4AC7-8436-CE41E397A962}"/>
                    </a:ext>
                  </a:extLst>
                </p:cNvPr>
                <p:cNvSpPr txBox="1"/>
                <p:nvPr/>
              </p:nvSpPr>
              <p:spPr>
                <a:xfrm>
                  <a:off x="2005265" y="3969592"/>
                  <a:ext cx="378244" cy="2932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m:rPr>
                            <m:sty m:val="p"/>
                          </m:rPr>
                          <a:rPr kumimoji="1" lang="el-GR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31" name="テキスト ボックス 52">
                  <a:extLst>
                    <a:ext uri="{FF2B5EF4-FFF2-40B4-BE49-F238E27FC236}">
                      <a16:creationId xmlns:a16="http://schemas.microsoft.com/office/drawing/2014/main" id="{29682D49-F562-4AC7-8436-CE41E397A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5265" y="3969592"/>
                  <a:ext cx="378244" cy="293204"/>
                </a:xfrm>
                <a:prstGeom prst="rect">
                  <a:avLst/>
                </a:prstGeom>
                <a:blipFill>
                  <a:blip r:embed="rId7"/>
                  <a:stretch>
                    <a:fillRect l="-19149" r="-14894" b="-100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テキスト ボックス 52">
                  <a:extLst>
                    <a:ext uri="{FF2B5EF4-FFF2-40B4-BE49-F238E27FC236}">
                      <a16:creationId xmlns:a16="http://schemas.microsoft.com/office/drawing/2014/main" id="{DAED231F-54C3-4CC8-96B2-FF2D4F0C490C}"/>
                    </a:ext>
                  </a:extLst>
                </p:cNvPr>
                <p:cNvSpPr txBox="1"/>
                <p:nvPr/>
              </p:nvSpPr>
              <p:spPr>
                <a:xfrm>
                  <a:off x="3295342" y="3979646"/>
                  <a:ext cx="378244" cy="2932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kumimoji="1" lang="el-GR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32" name="テキスト ボックス 52">
                  <a:extLst>
                    <a:ext uri="{FF2B5EF4-FFF2-40B4-BE49-F238E27FC236}">
                      <a16:creationId xmlns:a16="http://schemas.microsoft.com/office/drawing/2014/main" id="{DAED231F-54C3-4CC8-96B2-FF2D4F0C49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5342" y="3979646"/>
                  <a:ext cx="378244" cy="293204"/>
                </a:xfrm>
                <a:prstGeom prst="rect">
                  <a:avLst/>
                </a:prstGeom>
                <a:blipFill>
                  <a:blip r:embed="rId8"/>
                  <a:stretch>
                    <a:fillRect l="-17021" r="-17021" b="-731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テキスト ボックス 52">
                  <a:extLst>
                    <a:ext uri="{FF2B5EF4-FFF2-40B4-BE49-F238E27FC236}">
                      <a16:creationId xmlns:a16="http://schemas.microsoft.com/office/drawing/2014/main" id="{32E1A2AB-1D2C-403A-AE47-7B86C9D71133}"/>
                    </a:ext>
                  </a:extLst>
                </p:cNvPr>
                <p:cNvSpPr txBox="1"/>
                <p:nvPr/>
              </p:nvSpPr>
              <p:spPr>
                <a:xfrm>
                  <a:off x="4271508" y="3361845"/>
                  <a:ext cx="378244" cy="2932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sty m:val="p"/>
                          </m:rPr>
                          <a:rPr kumimoji="1" lang="el-GR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33" name="テキスト ボックス 52">
                  <a:extLst>
                    <a:ext uri="{FF2B5EF4-FFF2-40B4-BE49-F238E27FC236}">
                      <a16:creationId xmlns:a16="http://schemas.microsoft.com/office/drawing/2014/main" id="{32E1A2AB-1D2C-403A-AE47-7B86C9D71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1508" y="3361845"/>
                  <a:ext cx="378244" cy="293204"/>
                </a:xfrm>
                <a:prstGeom prst="rect">
                  <a:avLst/>
                </a:prstGeom>
                <a:blipFill>
                  <a:blip r:embed="rId9"/>
                  <a:stretch>
                    <a:fillRect l="-19149" r="-17021" b="-731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49">
                <a:extLst>
                  <a:ext uri="{FF2B5EF4-FFF2-40B4-BE49-F238E27FC236}">
                    <a16:creationId xmlns:a16="http://schemas.microsoft.com/office/drawing/2014/main" id="{F0F9BF19-CEBE-4EAA-A7FA-15DE9F3CF5EE}"/>
                  </a:ext>
                </a:extLst>
              </p:cNvPr>
              <p:cNvSpPr txBox="1"/>
              <p:nvPr/>
            </p:nvSpPr>
            <p:spPr>
              <a:xfrm>
                <a:off x="405184" y="1829383"/>
                <a:ext cx="403380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kumimoji="1" lang="en-US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kumimoji="1" lang="en-US" dirty="0"/>
              </a:p>
            </p:txBody>
          </p:sp>
        </mc:Choice>
        <mc:Fallback xmlns="">
          <p:sp>
            <p:nvSpPr>
              <p:cNvPr id="34" name="TextBox 49">
                <a:extLst>
                  <a:ext uri="{FF2B5EF4-FFF2-40B4-BE49-F238E27FC236}">
                    <a16:creationId xmlns:a16="http://schemas.microsoft.com/office/drawing/2014/main" id="{F0F9BF19-CEBE-4EAA-A7FA-15DE9F3CF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84" y="1829383"/>
                <a:ext cx="403380" cy="298415"/>
              </a:xfrm>
              <a:prstGeom prst="rect">
                <a:avLst/>
              </a:prstGeom>
              <a:blipFill>
                <a:blip r:embed="rId10"/>
                <a:stretch>
                  <a:fillRect l="-11940" r="-4478" b="-2040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55">
            <a:extLst>
              <a:ext uri="{FF2B5EF4-FFF2-40B4-BE49-F238E27FC236}">
                <a16:creationId xmlns:a16="http://schemas.microsoft.com/office/drawing/2014/main" id="{7680E07B-94DE-46C6-8E37-54BFD2ECF1D1}"/>
              </a:ext>
            </a:extLst>
          </p:cNvPr>
          <p:cNvGrpSpPr/>
          <p:nvPr/>
        </p:nvGrpSpPr>
        <p:grpSpPr>
          <a:xfrm>
            <a:off x="192098" y="1407263"/>
            <a:ext cx="1041567" cy="1839150"/>
            <a:chOff x="4790114" y="2186716"/>
            <a:chExt cx="1041567" cy="1839150"/>
          </a:xfrm>
        </p:grpSpPr>
        <p:sp>
          <p:nvSpPr>
            <p:cNvPr id="36" name="Arc 50">
              <a:extLst>
                <a:ext uri="{FF2B5EF4-FFF2-40B4-BE49-F238E27FC236}">
                  <a16:creationId xmlns:a16="http://schemas.microsoft.com/office/drawing/2014/main" id="{B6005110-7092-4DA1-9DE3-33C458EF9C0C}"/>
                </a:ext>
              </a:extLst>
            </p:cNvPr>
            <p:cNvSpPr/>
            <p:nvPr/>
          </p:nvSpPr>
          <p:spPr>
            <a:xfrm>
              <a:off x="4790114" y="3111466"/>
              <a:ext cx="914400" cy="914400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c 51">
              <a:extLst>
                <a:ext uri="{FF2B5EF4-FFF2-40B4-BE49-F238E27FC236}">
                  <a16:creationId xmlns:a16="http://schemas.microsoft.com/office/drawing/2014/main" id="{7E430C53-5B3B-46B9-8694-FF96DA955295}"/>
                </a:ext>
              </a:extLst>
            </p:cNvPr>
            <p:cNvSpPr/>
            <p:nvPr/>
          </p:nvSpPr>
          <p:spPr>
            <a:xfrm flipV="1">
              <a:off x="4790114" y="2186716"/>
              <a:ext cx="914400" cy="914400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c 52">
              <a:extLst>
                <a:ext uri="{FF2B5EF4-FFF2-40B4-BE49-F238E27FC236}">
                  <a16:creationId xmlns:a16="http://schemas.microsoft.com/office/drawing/2014/main" id="{CA52B0F6-AA8B-445C-BC1A-C611141DB53B}"/>
                </a:ext>
              </a:extLst>
            </p:cNvPr>
            <p:cNvSpPr/>
            <p:nvPr/>
          </p:nvSpPr>
          <p:spPr>
            <a:xfrm rot="18770569" flipV="1">
              <a:off x="4912758" y="2682586"/>
              <a:ext cx="914400" cy="914400"/>
            </a:xfrm>
            <a:prstGeom prst="arc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54">
              <a:extLst>
                <a:ext uri="{FF2B5EF4-FFF2-40B4-BE49-F238E27FC236}">
                  <a16:creationId xmlns:a16="http://schemas.microsoft.com/office/drawing/2014/main" id="{1E83E0F5-09F9-430E-9A23-221D92B14B85}"/>
                </a:ext>
              </a:extLst>
            </p:cNvPr>
            <p:cNvSpPr/>
            <p:nvPr/>
          </p:nvSpPr>
          <p:spPr>
            <a:xfrm>
              <a:off x="5734050" y="3000375"/>
              <a:ext cx="97631" cy="245269"/>
            </a:xfrm>
            <a:custGeom>
              <a:avLst/>
              <a:gdLst>
                <a:gd name="connsiteX0" fmla="*/ 69056 w 97631"/>
                <a:gd name="connsiteY0" fmla="*/ 0 h 245269"/>
                <a:gd name="connsiteX1" fmla="*/ 97631 w 97631"/>
                <a:gd name="connsiteY1" fmla="*/ 135731 h 245269"/>
                <a:gd name="connsiteX2" fmla="*/ 76200 w 97631"/>
                <a:gd name="connsiteY2" fmla="*/ 245269 h 245269"/>
                <a:gd name="connsiteX3" fmla="*/ 28575 w 97631"/>
                <a:gd name="connsiteY3" fmla="*/ 214313 h 245269"/>
                <a:gd name="connsiteX4" fmla="*/ 4763 w 97631"/>
                <a:gd name="connsiteY4" fmla="*/ 166688 h 245269"/>
                <a:gd name="connsiteX5" fmla="*/ 0 w 97631"/>
                <a:gd name="connsiteY5" fmla="*/ 100013 h 245269"/>
                <a:gd name="connsiteX6" fmla="*/ 26194 w 97631"/>
                <a:gd name="connsiteY6" fmla="*/ 40481 h 245269"/>
                <a:gd name="connsiteX7" fmla="*/ 69056 w 97631"/>
                <a:gd name="connsiteY7" fmla="*/ 0 h 24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631" h="245269">
                  <a:moveTo>
                    <a:pt x="69056" y="0"/>
                  </a:moveTo>
                  <a:lnTo>
                    <a:pt x="97631" y="135731"/>
                  </a:lnTo>
                  <a:lnTo>
                    <a:pt x="76200" y="245269"/>
                  </a:lnTo>
                  <a:lnTo>
                    <a:pt x="28575" y="214313"/>
                  </a:lnTo>
                  <a:lnTo>
                    <a:pt x="4763" y="166688"/>
                  </a:lnTo>
                  <a:lnTo>
                    <a:pt x="0" y="100013"/>
                  </a:lnTo>
                  <a:lnTo>
                    <a:pt x="26194" y="40481"/>
                  </a:lnTo>
                  <a:lnTo>
                    <a:pt x="69056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en-US"/>
            </a:p>
          </p:txBody>
        </p:sp>
      </p:grpSp>
      <p:sp>
        <p:nvSpPr>
          <p:cNvPr id="40" name="TextBox 57">
            <a:extLst>
              <a:ext uri="{FF2B5EF4-FFF2-40B4-BE49-F238E27FC236}">
                <a16:creationId xmlns:a16="http://schemas.microsoft.com/office/drawing/2014/main" id="{BB86B0DA-0E26-4440-9EAA-D0DE42FFEB44}"/>
              </a:ext>
            </a:extLst>
          </p:cNvPr>
          <p:cNvSpPr txBox="1"/>
          <p:nvPr/>
        </p:nvSpPr>
        <p:spPr>
          <a:xfrm>
            <a:off x="1006812" y="3236165"/>
            <a:ext cx="31075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ea typeface="Yu Gothic" panose="020B0400000000000000" pitchFamily="34" charset="-128"/>
              </a:rPr>
              <a:t>Example of complex resistors network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682179A2-B969-446E-AA6D-3E41092D8134}"/>
              </a:ext>
            </a:extLst>
          </p:cNvPr>
          <p:cNvSpPr txBox="1"/>
          <p:nvPr/>
        </p:nvSpPr>
        <p:spPr>
          <a:xfrm>
            <a:off x="4730145" y="1238803"/>
            <a:ext cx="6632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To </a:t>
            </a: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find the total resistance of a complex circuit</a:t>
            </a:r>
            <a:r>
              <a:rPr lang="en-US" altLang="ja-JP" dirty="0"/>
              <a:t>, we combine resistors </a:t>
            </a:r>
            <a:r>
              <a:rPr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step by step </a:t>
            </a:r>
            <a:r>
              <a:rPr lang="en-US" altLang="ja-JP" dirty="0"/>
              <a:t>using series and parallel rules.</a:t>
            </a:r>
            <a:endParaRPr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DE113053-912E-4FE1-B66C-76FCB6B4D2E4}"/>
                  </a:ext>
                </a:extLst>
              </p:cNvPr>
              <p:cNvSpPr txBox="1"/>
              <p:nvPr/>
            </p:nvSpPr>
            <p:spPr>
              <a:xfrm>
                <a:off x="4730145" y="1949729"/>
                <a:ext cx="6940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ja-JP" dirty="0"/>
                  <a:t>1) First,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sz="1800" dirty="0"/>
                  <a:t> </a:t>
                </a:r>
                <a:r>
                  <a:rPr lang="en-US" altLang="ja-JP" dirty="0"/>
                  <a:t>as the parallel combination of 6 Ω and 3 Ω: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DE113053-912E-4FE1-B66C-76FCB6B4D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145" y="1949729"/>
                <a:ext cx="6940452" cy="369332"/>
              </a:xfrm>
              <a:prstGeom prst="rect">
                <a:avLst/>
              </a:prstGeom>
              <a:blipFill>
                <a:blip r:embed="rId11"/>
                <a:stretch>
                  <a:fillRect l="-791" t="-10000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D93F666E-CB9F-4405-997C-62BBDDDC21FC}"/>
                  </a:ext>
                </a:extLst>
              </p:cNvPr>
              <p:cNvSpPr txBox="1"/>
              <p:nvPr/>
            </p:nvSpPr>
            <p:spPr>
              <a:xfrm>
                <a:off x="5126505" y="2658228"/>
                <a:ext cx="2406563" cy="6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×3</m:t>
                          </m:r>
                        </m:num>
                        <m:den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6+3</m:t>
                          </m:r>
                        </m:den>
                      </m:f>
                      <m:r>
                        <a:rPr lang="en-US" altLang="ja-JP" sz="1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l-GR" altLang="ja-JP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altLang="ja-JP" sz="1800" dirty="0"/>
              </a:p>
            </p:txBody>
          </p:sp>
        </mc:Choice>
        <mc:Fallback xmlns="">
          <p:sp>
            <p:nvSpPr>
              <p:cNvPr id="46" name="テキスト ボックス 45">
                <a:extLst>
                  <a:ext uri="{FF2B5EF4-FFF2-40B4-BE49-F238E27FC236}">
                    <a16:creationId xmlns:a16="http://schemas.microsoft.com/office/drawing/2014/main" id="{D93F666E-CB9F-4405-997C-62BBDDDC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505" y="2658228"/>
                <a:ext cx="2406563" cy="6173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90">
            <a:extLst>
              <a:ext uri="{FF2B5EF4-FFF2-40B4-BE49-F238E27FC236}">
                <a16:creationId xmlns:a16="http://schemas.microsoft.com/office/drawing/2014/main" id="{31AE9646-DED3-45CA-B691-0FFEF052BD5C}"/>
              </a:ext>
            </a:extLst>
          </p:cNvPr>
          <p:cNvGrpSpPr/>
          <p:nvPr/>
        </p:nvGrpSpPr>
        <p:grpSpPr>
          <a:xfrm>
            <a:off x="7843820" y="2317140"/>
            <a:ext cx="2345139" cy="1167669"/>
            <a:chOff x="2386904" y="3028600"/>
            <a:chExt cx="2633400" cy="1546889"/>
          </a:xfrm>
        </p:grpSpPr>
        <p:grpSp>
          <p:nvGrpSpPr>
            <p:cNvPr id="48" name="Group 60">
              <a:extLst>
                <a:ext uri="{FF2B5EF4-FFF2-40B4-BE49-F238E27FC236}">
                  <a16:creationId xmlns:a16="http://schemas.microsoft.com/office/drawing/2014/main" id="{CA909161-FFE2-4DF2-A1CB-35625B4E28BB}"/>
                </a:ext>
              </a:extLst>
            </p:cNvPr>
            <p:cNvGrpSpPr/>
            <p:nvPr/>
          </p:nvGrpSpPr>
          <p:grpSpPr>
            <a:xfrm>
              <a:off x="2386904" y="3028600"/>
              <a:ext cx="2633400" cy="1546889"/>
              <a:chOff x="561330" y="2122643"/>
              <a:chExt cx="4227189" cy="2483096"/>
            </a:xfrm>
          </p:grpSpPr>
          <p:cxnSp>
            <p:nvCxnSpPr>
              <p:cNvPr id="50" name="直線コネクタ 39">
                <a:extLst>
                  <a:ext uri="{FF2B5EF4-FFF2-40B4-BE49-F238E27FC236}">
                    <a16:creationId xmlns:a16="http://schemas.microsoft.com/office/drawing/2014/main" id="{A20A1EBC-88A7-46CD-9D30-3DC75637D5E6}"/>
                  </a:ext>
                </a:extLst>
              </p:cNvPr>
              <p:cNvCxnSpPr>
                <a:cxnSpLocks/>
                <a:stCxn id="58" idx="4"/>
                <a:endCxn id="65" idx="0"/>
              </p:cNvCxnSpPr>
              <p:nvPr/>
            </p:nvCxnSpPr>
            <p:spPr>
              <a:xfrm>
                <a:off x="2538320" y="2838441"/>
                <a:ext cx="0" cy="162252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1" name="正方形/長方形 40">
                <a:extLst>
                  <a:ext uri="{FF2B5EF4-FFF2-40B4-BE49-F238E27FC236}">
                    <a16:creationId xmlns:a16="http://schemas.microsoft.com/office/drawing/2014/main" id="{7EB7BDF8-E7B4-49FF-AC44-20EC197FC41D}"/>
                  </a:ext>
                </a:extLst>
              </p:cNvPr>
              <p:cNvSpPr/>
              <p:nvPr/>
            </p:nvSpPr>
            <p:spPr>
              <a:xfrm>
                <a:off x="2415223" y="3002365"/>
                <a:ext cx="243832" cy="5730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2" name="直線コネクタ 41">
                <a:extLst>
                  <a:ext uri="{FF2B5EF4-FFF2-40B4-BE49-F238E27FC236}">
                    <a16:creationId xmlns:a16="http://schemas.microsoft.com/office/drawing/2014/main" id="{2084D503-090F-4653-897B-3D048B3E38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4010" y="2811215"/>
                <a:ext cx="0" cy="167876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正方形/長方形 42">
                <a:extLst>
                  <a:ext uri="{FF2B5EF4-FFF2-40B4-BE49-F238E27FC236}">
                    <a16:creationId xmlns:a16="http://schemas.microsoft.com/office/drawing/2014/main" id="{A243EE7A-C72B-4607-AC6D-FCB5EA612306}"/>
                  </a:ext>
                </a:extLst>
              </p:cNvPr>
              <p:cNvSpPr/>
              <p:nvPr/>
            </p:nvSpPr>
            <p:spPr>
              <a:xfrm>
                <a:off x="4036513" y="3163751"/>
                <a:ext cx="243832" cy="6863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4" name="直線コネクタ 43">
                <a:extLst>
                  <a:ext uri="{FF2B5EF4-FFF2-40B4-BE49-F238E27FC236}">
                    <a16:creationId xmlns:a16="http://schemas.microsoft.com/office/drawing/2014/main" id="{B6F375F7-EF12-4B43-A611-88D6FB71DC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775" y="2815582"/>
                <a:ext cx="3541235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44">
                <a:extLst>
                  <a:ext uri="{FF2B5EF4-FFF2-40B4-BE49-F238E27FC236}">
                    <a16:creationId xmlns:a16="http://schemas.microsoft.com/office/drawing/2014/main" id="{81936FDE-054B-4346-9F3C-F0D4396A3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775" y="4485843"/>
                <a:ext cx="3541235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楕円 45">
                <a:extLst>
                  <a:ext uri="{FF2B5EF4-FFF2-40B4-BE49-F238E27FC236}">
                    <a16:creationId xmlns:a16="http://schemas.microsoft.com/office/drawing/2014/main" id="{6B85789C-1A43-4A2C-A1A0-0A52BC08C996}"/>
                  </a:ext>
                </a:extLst>
              </p:cNvPr>
              <p:cNvSpPr/>
              <p:nvPr/>
            </p:nvSpPr>
            <p:spPr>
              <a:xfrm>
                <a:off x="561330" y="2793632"/>
                <a:ext cx="45719" cy="4571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  <p:sp>
            <p:nvSpPr>
              <p:cNvPr id="57" name="楕円 46">
                <a:extLst>
                  <a:ext uri="{FF2B5EF4-FFF2-40B4-BE49-F238E27FC236}">
                    <a16:creationId xmlns:a16="http://schemas.microsoft.com/office/drawing/2014/main" id="{36DB35CF-4CA7-4B6C-9B35-61FF1F4601A8}"/>
                  </a:ext>
                </a:extLst>
              </p:cNvPr>
              <p:cNvSpPr/>
              <p:nvPr/>
            </p:nvSpPr>
            <p:spPr>
              <a:xfrm>
                <a:off x="571796" y="4460963"/>
                <a:ext cx="45719" cy="4571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  <p:sp>
            <p:nvSpPr>
              <p:cNvPr id="58" name="楕円 49">
                <a:extLst>
                  <a:ext uri="{FF2B5EF4-FFF2-40B4-BE49-F238E27FC236}">
                    <a16:creationId xmlns:a16="http://schemas.microsoft.com/office/drawing/2014/main" id="{2A2E215A-37D5-4B8D-B861-78B3870D1411}"/>
                  </a:ext>
                </a:extLst>
              </p:cNvPr>
              <p:cNvSpPr/>
              <p:nvPr/>
            </p:nvSpPr>
            <p:spPr>
              <a:xfrm>
                <a:off x="2515460" y="279272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テキスト ボックス 52">
                    <a:extLst>
                      <a:ext uri="{FF2B5EF4-FFF2-40B4-BE49-F238E27FC236}">
                        <a16:creationId xmlns:a16="http://schemas.microsoft.com/office/drawing/2014/main" id="{DA9A09D3-7258-4037-A469-B461AD1BD336}"/>
                      </a:ext>
                    </a:extLst>
                  </p:cNvPr>
                  <p:cNvSpPr txBox="1"/>
                  <p:nvPr/>
                </p:nvSpPr>
                <p:spPr>
                  <a:xfrm>
                    <a:off x="1482058" y="2158152"/>
                    <a:ext cx="378244" cy="5235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kumimoji="1" lang="el-GR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oMath>
                      </m:oMathPara>
                    </a14:m>
                    <a:endParaRPr kumimoji="1" lang="ja-JP" altLang="en-US" sz="1600" dirty="0"/>
                  </a:p>
                </p:txBody>
              </p:sp>
            </mc:Choice>
            <mc:Fallback xmlns="">
              <p:sp>
                <p:nvSpPr>
                  <p:cNvPr id="72" name="テキスト ボックス 52">
                    <a:extLst>
                      <a:ext uri="{FF2B5EF4-FFF2-40B4-BE49-F238E27FC236}">
                        <a16:creationId xmlns:a16="http://schemas.microsoft.com/office/drawing/2014/main" id="{7D90329B-8F57-D3ED-D48C-F4949AD800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82058" y="2158152"/>
                    <a:ext cx="378244" cy="5235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35294" r="-50000" b="-48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0" name="正方形/長方形 40">
                <a:extLst>
                  <a:ext uri="{FF2B5EF4-FFF2-40B4-BE49-F238E27FC236}">
                    <a16:creationId xmlns:a16="http://schemas.microsoft.com/office/drawing/2014/main" id="{E9B0CF68-2EB6-43A3-8603-7B6F1C95DF43}"/>
                  </a:ext>
                </a:extLst>
              </p:cNvPr>
              <p:cNvSpPr/>
              <p:nvPr/>
            </p:nvSpPr>
            <p:spPr>
              <a:xfrm rot="16200000">
                <a:off x="1549265" y="2468016"/>
                <a:ext cx="243832" cy="6863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正方形/長方形 40">
                <a:extLst>
                  <a:ext uri="{FF2B5EF4-FFF2-40B4-BE49-F238E27FC236}">
                    <a16:creationId xmlns:a16="http://schemas.microsoft.com/office/drawing/2014/main" id="{F34DD45C-D4E3-462B-A267-26A5454121B7}"/>
                  </a:ext>
                </a:extLst>
              </p:cNvPr>
              <p:cNvSpPr/>
              <p:nvPr/>
            </p:nvSpPr>
            <p:spPr>
              <a:xfrm rot="16200000">
                <a:off x="3309427" y="2468016"/>
                <a:ext cx="243832" cy="6863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テキスト ボックス 52">
                    <a:extLst>
                      <a:ext uri="{FF2B5EF4-FFF2-40B4-BE49-F238E27FC236}">
                        <a16:creationId xmlns:a16="http://schemas.microsoft.com/office/drawing/2014/main" id="{A3FF4315-E85E-497F-B2BA-58FD4E8E4A58}"/>
                      </a:ext>
                    </a:extLst>
                  </p:cNvPr>
                  <p:cNvSpPr txBox="1"/>
                  <p:nvPr/>
                </p:nvSpPr>
                <p:spPr>
                  <a:xfrm>
                    <a:off x="3222912" y="2122643"/>
                    <a:ext cx="378244" cy="5235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kumimoji="1" lang="el-GR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oMath>
                      </m:oMathPara>
                    </a14:m>
                    <a:endParaRPr kumimoji="1" lang="ja-JP" altLang="en-US" sz="1600" dirty="0"/>
                  </a:p>
                </p:txBody>
              </p:sp>
            </mc:Choice>
            <mc:Fallback xmlns="">
              <p:sp>
                <p:nvSpPr>
                  <p:cNvPr id="75" name="テキスト ボックス 52">
                    <a:extLst>
                      <a:ext uri="{FF2B5EF4-FFF2-40B4-BE49-F238E27FC236}">
                        <a16:creationId xmlns:a16="http://schemas.microsoft.com/office/drawing/2014/main" id="{FCE70041-D0ED-FE05-0B16-111EFFF36C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2912" y="2122643"/>
                    <a:ext cx="378244" cy="5235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31429" r="-48571" b="-48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正方形/長方形 40">
                <a:extLst>
                  <a:ext uri="{FF2B5EF4-FFF2-40B4-BE49-F238E27FC236}">
                    <a16:creationId xmlns:a16="http://schemas.microsoft.com/office/drawing/2014/main" id="{53110977-32F5-43C1-8844-C7A1E575C2F1}"/>
                  </a:ext>
                </a:extLst>
              </p:cNvPr>
              <p:cNvSpPr/>
              <p:nvPr/>
            </p:nvSpPr>
            <p:spPr>
              <a:xfrm rot="16200000">
                <a:off x="1031741" y="4140623"/>
                <a:ext cx="243832" cy="6863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テキスト ボックス 52">
                    <a:extLst>
                      <a:ext uri="{FF2B5EF4-FFF2-40B4-BE49-F238E27FC236}">
                        <a16:creationId xmlns:a16="http://schemas.microsoft.com/office/drawing/2014/main" id="{A966DE6A-A3D9-4B72-A2ED-BBFA547ED964}"/>
                      </a:ext>
                    </a:extLst>
                  </p:cNvPr>
                  <p:cNvSpPr txBox="1"/>
                  <p:nvPr/>
                </p:nvSpPr>
                <p:spPr>
                  <a:xfrm>
                    <a:off x="878270" y="3785271"/>
                    <a:ext cx="378244" cy="5235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m:rPr>
                              <m:sty m:val="p"/>
                            </m:rPr>
                            <a:rPr kumimoji="1" lang="el-GR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oMath>
                      </m:oMathPara>
                    </a14:m>
                    <a:endParaRPr kumimoji="1" lang="ja-JP" altLang="en-US" sz="1600" dirty="0"/>
                  </a:p>
                </p:txBody>
              </p:sp>
            </mc:Choice>
            <mc:Fallback xmlns="">
              <p:sp>
                <p:nvSpPr>
                  <p:cNvPr id="77" name="テキスト ボックス 52">
                    <a:extLst>
                      <a:ext uri="{FF2B5EF4-FFF2-40B4-BE49-F238E27FC236}">
                        <a16:creationId xmlns:a16="http://schemas.microsoft.com/office/drawing/2014/main" id="{62A803CA-545F-7EA0-4F8C-4BEDE803BD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8270" y="3785271"/>
                    <a:ext cx="378244" cy="5235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35294" r="-50000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5" name="楕円 50">
                <a:extLst>
                  <a:ext uri="{FF2B5EF4-FFF2-40B4-BE49-F238E27FC236}">
                    <a16:creationId xmlns:a16="http://schemas.microsoft.com/office/drawing/2014/main" id="{441F3780-1883-4214-9399-4B16C49FA4C6}"/>
                  </a:ext>
                </a:extLst>
              </p:cNvPr>
              <p:cNvSpPr/>
              <p:nvPr/>
            </p:nvSpPr>
            <p:spPr>
              <a:xfrm>
                <a:off x="2515460" y="44609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/>
              </a:p>
            </p:txBody>
          </p:sp>
          <p:sp>
            <p:nvSpPr>
              <p:cNvPr id="66" name="正方形/長方形 40">
                <a:extLst>
                  <a:ext uri="{FF2B5EF4-FFF2-40B4-BE49-F238E27FC236}">
                    <a16:creationId xmlns:a16="http://schemas.microsoft.com/office/drawing/2014/main" id="{A73C7D6F-A70F-42F3-ADB3-2477275CFFA2}"/>
                  </a:ext>
                </a:extLst>
              </p:cNvPr>
              <p:cNvSpPr/>
              <p:nvPr/>
            </p:nvSpPr>
            <p:spPr>
              <a:xfrm>
                <a:off x="2415223" y="3749040"/>
                <a:ext cx="243832" cy="57305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600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テキスト ボックス 52">
                    <a:extLst>
                      <a:ext uri="{FF2B5EF4-FFF2-40B4-BE49-F238E27FC236}">
                        <a16:creationId xmlns:a16="http://schemas.microsoft.com/office/drawing/2014/main" id="{6C5AD7FC-11EA-4D22-9290-758C988499BB}"/>
                      </a:ext>
                    </a:extLst>
                  </p:cNvPr>
                  <p:cNvSpPr txBox="1"/>
                  <p:nvPr/>
                </p:nvSpPr>
                <p:spPr>
                  <a:xfrm>
                    <a:off x="2733866" y="3110107"/>
                    <a:ext cx="378243" cy="5235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kumimoji="1" lang="el-GR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oMath>
                      </m:oMathPara>
                    </a14:m>
                    <a:endParaRPr kumimoji="1" lang="ja-JP" altLang="en-US" sz="1600" dirty="0"/>
                  </a:p>
                </p:txBody>
              </p:sp>
            </mc:Choice>
            <mc:Fallback xmlns="">
              <p:sp>
                <p:nvSpPr>
                  <p:cNvPr id="85" name="テキスト ボックス 52">
                    <a:extLst>
                      <a:ext uri="{FF2B5EF4-FFF2-40B4-BE49-F238E27FC236}">
                        <a16:creationId xmlns:a16="http://schemas.microsoft.com/office/drawing/2014/main" id="{852A32A9-9336-FA25-891B-9C1DC8F32A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33866" y="3110107"/>
                    <a:ext cx="378243" cy="523599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35294" r="-50000" b="-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テキスト ボックス 52">
                    <a:extLst>
                      <a:ext uri="{FF2B5EF4-FFF2-40B4-BE49-F238E27FC236}">
                        <a16:creationId xmlns:a16="http://schemas.microsoft.com/office/drawing/2014/main" id="{91BC64ED-7F4D-489F-801C-D317213EF83D}"/>
                      </a:ext>
                    </a:extLst>
                  </p:cNvPr>
                  <p:cNvSpPr txBox="1"/>
                  <p:nvPr/>
                </p:nvSpPr>
                <p:spPr>
                  <a:xfrm>
                    <a:off x="4410275" y="3256417"/>
                    <a:ext cx="378244" cy="5235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ja-JP" sz="16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kumimoji="1" lang="el-GR" altLang="ja-JP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oMath>
                      </m:oMathPara>
                    </a14:m>
                    <a:endParaRPr kumimoji="1" lang="ja-JP" altLang="en-US" sz="1600" dirty="0"/>
                  </a:p>
                </p:txBody>
              </p:sp>
            </mc:Choice>
            <mc:Fallback xmlns="">
              <p:sp>
                <p:nvSpPr>
                  <p:cNvPr id="88" name="テキスト ボックス 52">
                    <a:extLst>
                      <a:ext uri="{FF2B5EF4-FFF2-40B4-BE49-F238E27FC236}">
                        <a16:creationId xmlns:a16="http://schemas.microsoft.com/office/drawing/2014/main" id="{65CB95AB-5AE9-008E-72E9-13575D33CA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10275" y="3256417"/>
                    <a:ext cx="378244" cy="52359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34286" r="-48571" b="-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テキスト ボックス 52">
                  <a:extLst>
                    <a:ext uri="{FF2B5EF4-FFF2-40B4-BE49-F238E27FC236}">
                      <a16:creationId xmlns:a16="http://schemas.microsoft.com/office/drawing/2014/main" id="{E9797F9C-86C6-46BD-9238-B08CE3D42E5B}"/>
                    </a:ext>
                  </a:extLst>
                </p:cNvPr>
                <p:cNvSpPr txBox="1"/>
                <p:nvPr/>
              </p:nvSpPr>
              <p:spPr>
                <a:xfrm>
                  <a:off x="3644174" y="4064362"/>
                  <a:ext cx="993301" cy="3261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ja-JP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kumimoji="1" lang="el-GR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90" name="テキスト ボックス 52">
                  <a:extLst>
                    <a:ext uri="{FF2B5EF4-FFF2-40B4-BE49-F238E27FC236}">
                      <a16:creationId xmlns:a16="http://schemas.microsoft.com/office/drawing/2014/main" id="{F9070019-D6D3-7497-E562-1DE150DEC2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4174" y="4064362"/>
                  <a:ext cx="993301" cy="326185"/>
                </a:xfrm>
                <a:prstGeom prst="rect">
                  <a:avLst/>
                </a:prstGeom>
                <a:blipFill>
                  <a:blip r:embed="rId18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69">
                <a:extLst>
                  <a:ext uri="{FF2B5EF4-FFF2-40B4-BE49-F238E27FC236}">
                    <a16:creationId xmlns:a16="http://schemas.microsoft.com/office/drawing/2014/main" id="{44C528CD-46D0-4678-B0CC-768E91EB20B1}"/>
                  </a:ext>
                </a:extLst>
              </p:cNvPr>
              <p:cNvSpPr txBox="1"/>
              <p:nvPr/>
            </p:nvSpPr>
            <p:spPr>
              <a:xfrm>
                <a:off x="370917" y="3621631"/>
                <a:ext cx="1145016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ja-JP" dirty="0"/>
                  <a:t>2) Next, add 2 Ω in series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ja-JP" dirty="0"/>
                  <a:t>​ ​to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dirty="0"/>
                  <a:t>​. Also, combine the 1 Ω and 5 Ω resistors in series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ja-JP" dirty="0"/>
                  <a:t>​. </a:t>
                </a:r>
              </a:p>
              <a:p>
                <a:r>
                  <a:rPr lang="en-US" altLang="ja-JP" dirty="0"/>
                  <a:t>     Now,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ja-JP" dirty="0"/>
                  <a:t>​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ja-JP" dirty="0"/>
                  <a:t>​ are connected in parallel, so the total resistance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ja-JP" dirty="0"/>
                  <a:t> can be calculated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​and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dirty="0"/>
                  <a:t>​: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70" name="テキスト ボックス 69">
                <a:extLst>
                  <a:ext uri="{FF2B5EF4-FFF2-40B4-BE49-F238E27FC236}">
                    <a16:creationId xmlns:a16="http://schemas.microsoft.com/office/drawing/2014/main" id="{44C528CD-46D0-4678-B0CC-768E91EB2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17" y="3621631"/>
                <a:ext cx="11450166" cy="646331"/>
              </a:xfrm>
              <a:prstGeom prst="rect">
                <a:avLst/>
              </a:prstGeom>
              <a:blipFill>
                <a:blip r:embed="rId19"/>
                <a:stretch>
                  <a:fillRect l="-479" t="-6604" b="-150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91">
            <a:extLst>
              <a:ext uri="{FF2B5EF4-FFF2-40B4-BE49-F238E27FC236}">
                <a16:creationId xmlns:a16="http://schemas.microsoft.com/office/drawing/2014/main" id="{3469F998-CFBB-46A1-9415-37E081CF8396}"/>
              </a:ext>
            </a:extLst>
          </p:cNvPr>
          <p:cNvGrpSpPr/>
          <p:nvPr/>
        </p:nvGrpSpPr>
        <p:grpSpPr>
          <a:xfrm>
            <a:off x="1136034" y="4366475"/>
            <a:ext cx="2271192" cy="1130369"/>
            <a:chOff x="2386904" y="3078013"/>
            <a:chExt cx="3008801" cy="1497475"/>
          </a:xfrm>
        </p:grpSpPr>
        <p:grpSp>
          <p:nvGrpSpPr>
            <p:cNvPr id="72" name="Group 92">
              <a:extLst>
                <a:ext uri="{FF2B5EF4-FFF2-40B4-BE49-F238E27FC236}">
                  <a16:creationId xmlns:a16="http://schemas.microsoft.com/office/drawing/2014/main" id="{74477772-9AB6-47C1-95CF-978FB1B30949}"/>
                </a:ext>
              </a:extLst>
            </p:cNvPr>
            <p:cNvGrpSpPr/>
            <p:nvPr/>
          </p:nvGrpSpPr>
          <p:grpSpPr>
            <a:xfrm>
              <a:off x="2386904" y="3078013"/>
              <a:ext cx="3008801" cy="1497475"/>
              <a:chOff x="561330" y="2201963"/>
              <a:chExt cx="4829790" cy="2403776"/>
            </a:xfrm>
          </p:grpSpPr>
          <p:cxnSp>
            <p:nvCxnSpPr>
              <p:cNvPr id="74" name="直線コネクタ 39">
                <a:extLst>
                  <a:ext uri="{FF2B5EF4-FFF2-40B4-BE49-F238E27FC236}">
                    <a16:creationId xmlns:a16="http://schemas.microsoft.com/office/drawing/2014/main" id="{F793D95B-8A56-4294-B2D0-E84530199362}"/>
                  </a:ext>
                </a:extLst>
              </p:cNvPr>
              <p:cNvCxnSpPr>
                <a:cxnSpLocks/>
                <a:stCxn id="82" idx="4"/>
                <a:endCxn id="87" idx="0"/>
              </p:cNvCxnSpPr>
              <p:nvPr/>
            </p:nvCxnSpPr>
            <p:spPr>
              <a:xfrm>
                <a:off x="2538320" y="2838441"/>
                <a:ext cx="0" cy="162252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5" name="正方形/長方形 40">
                <a:extLst>
                  <a:ext uri="{FF2B5EF4-FFF2-40B4-BE49-F238E27FC236}">
                    <a16:creationId xmlns:a16="http://schemas.microsoft.com/office/drawing/2014/main" id="{7EBAB2C4-26ED-491D-A440-EA7D5C97639C}"/>
                  </a:ext>
                </a:extLst>
              </p:cNvPr>
              <p:cNvSpPr/>
              <p:nvPr/>
            </p:nvSpPr>
            <p:spPr>
              <a:xfrm>
                <a:off x="2415224" y="3353457"/>
                <a:ext cx="243832" cy="573058"/>
              </a:xfrm>
              <a:prstGeom prst="rect">
                <a:avLst/>
              </a:prstGeom>
              <a:solidFill>
                <a:srgbClr val="FFC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6" name="直線コネクタ 41">
                <a:extLst>
                  <a:ext uri="{FF2B5EF4-FFF2-40B4-BE49-F238E27FC236}">
                    <a16:creationId xmlns:a16="http://schemas.microsoft.com/office/drawing/2014/main" id="{D3814207-D541-4446-9275-234DBD7494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4010" y="2811215"/>
                <a:ext cx="0" cy="167876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7" name="正方形/長方形 42">
                <a:extLst>
                  <a:ext uri="{FF2B5EF4-FFF2-40B4-BE49-F238E27FC236}">
                    <a16:creationId xmlns:a16="http://schemas.microsoft.com/office/drawing/2014/main" id="{55AE865D-EA33-4705-9EF6-D7154D17892F}"/>
                  </a:ext>
                </a:extLst>
              </p:cNvPr>
              <p:cNvSpPr/>
              <p:nvPr/>
            </p:nvSpPr>
            <p:spPr>
              <a:xfrm>
                <a:off x="4032092" y="3350510"/>
                <a:ext cx="243832" cy="57305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8" name="直線コネクタ 43">
                <a:extLst>
                  <a:ext uri="{FF2B5EF4-FFF2-40B4-BE49-F238E27FC236}">
                    <a16:creationId xmlns:a16="http://schemas.microsoft.com/office/drawing/2014/main" id="{8CDDB019-9F47-451F-BC2D-A39FE0CBA0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775" y="2815582"/>
                <a:ext cx="3541235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直線コネクタ 44">
                <a:extLst>
                  <a:ext uri="{FF2B5EF4-FFF2-40B4-BE49-F238E27FC236}">
                    <a16:creationId xmlns:a16="http://schemas.microsoft.com/office/drawing/2014/main" id="{06746D96-A026-49D3-9598-ED4F597765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775" y="4485843"/>
                <a:ext cx="3541235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0" name="楕円 45">
                <a:extLst>
                  <a:ext uri="{FF2B5EF4-FFF2-40B4-BE49-F238E27FC236}">
                    <a16:creationId xmlns:a16="http://schemas.microsoft.com/office/drawing/2014/main" id="{B7699E2E-63E8-4785-B9DB-5434AD145667}"/>
                  </a:ext>
                </a:extLst>
              </p:cNvPr>
              <p:cNvSpPr/>
              <p:nvPr/>
            </p:nvSpPr>
            <p:spPr>
              <a:xfrm>
                <a:off x="561330" y="2793632"/>
                <a:ext cx="45719" cy="4571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81" name="楕円 46">
                <a:extLst>
                  <a:ext uri="{FF2B5EF4-FFF2-40B4-BE49-F238E27FC236}">
                    <a16:creationId xmlns:a16="http://schemas.microsoft.com/office/drawing/2014/main" id="{2E4D235A-A805-4503-A5B6-5C38077EDF43}"/>
                  </a:ext>
                </a:extLst>
              </p:cNvPr>
              <p:cNvSpPr/>
              <p:nvPr/>
            </p:nvSpPr>
            <p:spPr>
              <a:xfrm>
                <a:off x="571796" y="4460963"/>
                <a:ext cx="45719" cy="4571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82" name="楕円 49">
                <a:extLst>
                  <a:ext uri="{FF2B5EF4-FFF2-40B4-BE49-F238E27FC236}">
                    <a16:creationId xmlns:a16="http://schemas.microsoft.com/office/drawing/2014/main" id="{1D7D9D31-90C6-491E-8772-E37F6E5601F7}"/>
                  </a:ext>
                </a:extLst>
              </p:cNvPr>
              <p:cNvSpPr/>
              <p:nvPr/>
            </p:nvSpPr>
            <p:spPr>
              <a:xfrm>
                <a:off x="2515460" y="279272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テキスト ボックス 52">
                    <a:extLst>
                      <a:ext uri="{FF2B5EF4-FFF2-40B4-BE49-F238E27FC236}">
                        <a16:creationId xmlns:a16="http://schemas.microsoft.com/office/drawing/2014/main" id="{F77015EC-491F-4628-85F7-3D68A42EB9D5}"/>
                      </a:ext>
                    </a:extLst>
                  </p:cNvPr>
                  <p:cNvSpPr txBox="1"/>
                  <p:nvPr/>
                </p:nvSpPr>
                <p:spPr>
                  <a:xfrm>
                    <a:off x="1496856" y="2201963"/>
                    <a:ext cx="378244" cy="45815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kumimoji="1" lang="el-GR" altLang="ja-JP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oMath>
                      </m:oMathPara>
                    </a14:m>
                    <a:endParaRPr kumimoji="1" lang="ja-JP" altLang="en-US" sz="1400" dirty="0"/>
                  </a:p>
                </p:txBody>
              </p:sp>
            </mc:Choice>
            <mc:Fallback xmlns="">
              <p:sp>
                <p:nvSpPr>
                  <p:cNvPr id="104" name="テキスト ボックス 52">
                    <a:extLst>
                      <a:ext uri="{FF2B5EF4-FFF2-40B4-BE49-F238E27FC236}">
                        <a16:creationId xmlns:a16="http://schemas.microsoft.com/office/drawing/2014/main" id="{F07015E5-0CDA-D385-A527-6A02FE7D57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96856" y="2201963"/>
                    <a:ext cx="378244" cy="45815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34483" r="-58621" b="-571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4" name="正方形/長方形 40">
                <a:extLst>
                  <a:ext uri="{FF2B5EF4-FFF2-40B4-BE49-F238E27FC236}">
                    <a16:creationId xmlns:a16="http://schemas.microsoft.com/office/drawing/2014/main" id="{D8EEC631-ADA1-48DD-89C4-49D4EA862759}"/>
                  </a:ext>
                </a:extLst>
              </p:cNvPr>
              <p:cNvSpPr/>
              <p:nvPr/>
            </p:nvSpPr>
            <p:spPr>
              <a:xfrm rot="16200000">
                <a:off x="1549265" y="2468016"/>
                <a:ext cx="243832" cy="6863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正方形/長方形 40">
                <a:extLst>
                  <a:ext uri="{FF2B5EF4-FFF2-40B4-BE49-F238E27FC236}">
                    <a16:creationId xmlns:a16="http://schemas.microsoft.com/office/drawing/2014/main" id="{92ABBDEE-05CB-4EC2-965F-42852340E0E1}"/>
                  </a:ext>
                </a:extLst>
              </p:cNvPr>
              <p:cNvSpPr/>
              <p:nvPr/>
            </p:nvSpPr>
            <p:spPr>
              <a:xfrm rot="16200000">
                <a:off x="1031741" y="4140623"/>
                <a:ext cx="243832" cy="6863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テキスト ボックス 52">
                    <a:extLst>
                      <a:ext uri="{FF2B5EF4-FFF2-40B4-BE49-F238E27FC236}">
                        <a16:creationId xmlns:a16="http://schemas.microsoft.com/office/drawing/2014/main" id="{A6F23930-C7DC-4908-8735-3F1AD9AC6DEF}"/>
                      </a:ext>
                    </a:extLst>
                  </p:cNvPr>
                  <p:cNvSpPr txBox="1"/>
                  <p:nvPr/>
                </p:nvSpPr>
                <p:spPr>
                  <a:xfrm>
                    <a:off x="961380" y="3907370"/>
                    <a:ext cx="378244" cy="45815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m:rPr>
                              <m:sty m:val="p"/>
                            </m:rPr>
                            <a:rPr kumimoji="1" lang="el-GR" altLang="ja-JP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oMath>
                      </m:oMathPara>
                    </a14:m>
                    <a:endParaRPr kumimoji="1" lang="ja-JP" altLang="en-US" sz="1400" dirty="0"/>
                  </a:p>
                </p:txBody>
              </p:sp>
            </mc:Choice>
            <mc:Fallback xmlns="">
              <p:sp>
                <p:nvSpPr>
                  <p:cNvPr id="109" name="テキスト ボックス 52">
                    <a:extLst>
                      <a:ext uri="{FF2B5EF4-FFF2-40B4-BE49-F238E27FC236}">
                        <a16:creationId xmlns:a16="http://schemas.microsoft.com/office/drawing/2014/main" id="{284D7250-071A-98E6-9292-F426E504DA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1380" y="3907370"/>
                    <a:ext cx="378244" cy="45815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34483" r="-58621" b="-2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7" name="楕円 50">
                <a:extLst>
                  <a:ext uri="{FF2B5EF4-FFF2-40B4-BE49-F238E27FC236}">
                    <a16:creationId xmlns:a16="http://schemas.microsoft.com/office/drawing/2014/main" id="{F18BBDE4-06C7-453C-A035-C9805E70B4E9}"/>
                  </a:ext>
                </a:extLst>
              </p:cNvPr>
              <p:cNvSpPr/>
              <p:nvPr/>
            </p:nvSpPr>
            <p:spPr>
              <a:xfrm>
                <a:off x="2515460" y="446096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88" name="テキスト ボックス 52">
                <a:extLst>
                  <a:ext uri="{FF2B5EF4-FFF2-40B4-BE49-F238E27FC236}">
                    <a16:creationId xmlns:a16="http://schemas.microsoft.com/office/drawing/2014/main" id="{43A1F120-8022-448B-8BE4-2695345D5186}"/>
                  </a:ext>
                </a:extLst>
              </p:cNvPr>
              <p:cNvSpPr txBox="1"/>
              <p:nvPr/>
            </p:nvSpPr>
            <p:spPr>
              <a:xfrm>
                <a:off x="2682249" y="3137905"/>
                <a:ext cx="378244" cy="458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kumimoji="1" lang="ja-JP" altLang="en-US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テキスト ボックス 52">
                    <a:extLst>
                      <a:ext uri="{FF2B5EF4-FFF2-40B4-BE49-F238E27FC236}">
                        <a16:creationId xmlns:a16="http://schemas.microsoft.com/office/drawing/2014/main" id="{50ED8C45-05A8-4D1E-BA93-49F38FB0BE0B}"/>
                      </a:ext>
                    </a:extLst>
                  </p:cNvPr>
                  <p:cNvSpPr txBox="1"/>
                  <p:nvPr/>
                </p:nvSpPr>
                <p:spPr>
                  <a:xfrm>
                    <a:off x="4303916" y="3454470"/>
                    <a:ext cx="1087204" cy="90580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ja-JP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ja-JP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ja-JP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m:rPr>
                              <m:sty m:val="p"/>
                            </m:rPr>
                            <a:rPr kumimoji="1" lang="el-GR" altLang="ja-JP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oMath>
                      </m:oMathPara>
                    </a14:m>
                    <a:endParaRPr kumimoji="1" lang="ja-JP" altLang="en-US" sz="1400" dirty="0"/>
                  </a:p>
                </p:txBody>
              </p:sp>
            </mc:Choice>
            <mc:Fallback xmlns="">
              <p:sp>
                <p:nvSpPr>
                  <p:cNvPr id="113" name="テキスト ボックス 52">
                    <a:extLst>
                      <a:ext uri="{FF2B5EF4-FFF2-40B4-BE49-F238E27FC236}">
                        <a16:creationId xmlns:a16="http://schemas.microsoft.com/office/drawing/2014/main" id="{BF605275-2ACF-8C39-F2DB-544B1005B7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3916" y="3454470"/>
                    <a:ext cx="1087204" cy="90580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l="-1190" r="-1190" b="-2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テキスト ボックス 52">
                  <a:extLst>
                    <a:ext uri="{FF2B5EF4-FFF2-40B4-BE49-F238E27FC236}">
                      <a16:creationId xmlns:a16="http://schemas.microsoft.com/office/drawing/2014/main" id="{3C3DDD86-26AB-42F2-88F5-276477B4E8A4}"/>
                    </a:ext>
                  </a:extLst>
                </p:cNvPr>
                <p:cNvSpPr txBox="1"/>
                <p:nvPr/>
              </p:nvSpPr>
              <p:spPr>
                <a:xfrm>
                  <a:off x="3672980" y="3860222"/>
                  <a:ext cx="730444" cy="56428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ja-JP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=4</m:t>
                        </m:r>
                        <m:r>
                          <m:rPr>
                            <m:sty m:val="p"/>
                          </m:rPr>
                          <a:rPr kumimoji="1" lang="el-GR" altLang="ja-JP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94" name="テキスト ボックス 52">
                  <a:extLst>
                    <a:ext uri="{FF2B5EF4-FFF2-40B4-BE49-F238E27FC236}">
                      <a16:creationId xmlns:a16="http://schemas.microsoft.com/office/drawing/2014/main" id="{B3C38EF7-3F3A-EF8A-9AEA-82A8DB2CA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2980" y="3860222"/>
                  <a:ext cx="730444" cy="564284"/>
                </a:xfrm>
                <a:prstGeom prst="rect">
                  <a:avLst/>
                </a:prstGeom>
                <a:blipFill>
                  <a:blip r:embed="rId23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 116">
            <a:extLst>
              <a:ext uri="{FF2B5EF4-FFF2-40B4-BE49-F238E27FC236}">
                <a16:creationId xmlns:a16="http://schemas.microsoft.com/office/drawing/2014/main" id="{567AB6F6-BFFE-4D7E-9C06-53260F7AA847}"/>
              </a:ext>
            </a:extLst>
          </p:cNvPr>
          <p:cNvGrpSpPr/>
          <p:nvPr/>
        </p:nvGrpSpPr>
        <p:grpSpPr>
          <a:xfrm>
            <a:off x="4404972" y="4373243"/>
            <a:ext cx="2156029" cy="1123598"/>
            <a:chOff x="2386904" y="3086982"/>
            <a:chExt cx="2856237" cy="1488506"/>
          </a:xfrm>
        </p:grpSpPr>
        <p:grpSp>
          <p:nvGrpSpPr>
            <p:cNvPr id="91" name="Group 117">
              <a:extLst>
                <a:ext uri="{FF2B5EF4-FFF2-40B4-BE49-F238E27FC236}">
                  <a16:creationId xmlns:a16="http://schemas.microsoft.com/office/drawing/2014/main" id="{E15945BC-B6C9-4534-89EE-F7F318B2F8B6}"/>
                </a:ext>
              </a:extLst>
            </p:cNvPr>
            <p:cNvGrpSpPr/>
            <p:nvPr/>
          </p:nvGrpSpPr>
          <p:grpSpPr>
            <a:xfrm>
              <a:off x="2386904" y="3086982"/>
              <a:ext cx="1556897" cy="1488506"/>
              <a:chOff x="561330" y="2216360"/>
              <a:chExt cx="2499163" cy="2389379"/>
            </a:xfrm>
          </p:grpSpPr>
          <p:cxnSp>
            <p:nvCxnSpPr>
              <p:cNvPr id="93" name="直線コネクタ 39">
                <a:extLst>
                  <a:ext uri="{FF2B5EF4-FFF2-40B4-BE49-F238E27FC236}">
                    <a16:creationId xmlns:a16="http://schemas.microsoft.com/office/drawing/2014/main" id="{4575C926-12F4-465C-A48B-7FE87E1BF1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8320" y="2811215"/>
                <a:ext cx="0" cy="168013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4" name="正方形/長方形 40">
                <a:extLst>
                  <a:ext uri="{FF2B5EF4-FFF2-40B4-BE49-F238E27FC236}">
                    <a16:creationId xmlns:a16="http://schemas.microsoft.com/office/drawing/2014/main" id="{65C5C61D-EA6C-427E-8C0A-301CEA4A56BE}"/>
                  </a:ext>
                </a:extLst>
              </p:cNvPr>
              <p:cNvSpPr/>
              <p:nvPr/>
            </p:nvSpPr>
            <p:spPr>
              <a:xfrm>
                <a:off x="2415224" y="3353457"/>
                <a:ext cx="243832" cy="57305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5" name="直線コネクタ 43">
                <a:extLst>
                  <a:ext uri="{FF2B5EF4-FFF2-40B4-BE49-F238E27FC236}">
                    <a16:creationId xmlns:a16="http://schemas.microsoft.com/office/drawing/2014/main" id="{3A492FE1-C0E0-4FEE-87B5-5CBC20A12C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775" y="2815583"/>
                <a:ext cx="1924363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直線コネクタ 44">
                <a:extLst>
                  <a:ext uri="{FF2B5EF4-FFF2-40B4-BE49-F238E27FC236}">
                    <a16:creationId xmlns:a16="http://schemas.microsoft.com/office/drawing/2014/main" id="{D8E5FEFF-0C5D-4651-84A2-56071C4E34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775" y="4485843"/>
                <a:ext cx="1924363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7" name="楕円 45">
                <a:extLst>
                  <a:ext uri="{FF2B5EF4-FFF2-40B4-BE49-F238E27FC236}">
                    <a16:creationId xmlns:a16="http://schemas.microsoft.com/office/drawing/2014/main" id="{038D1A07-276B-495E-BFF8-E4A5460EBE9C}"/>
                  </a:ext>
                </a:extLst>
              </p:cNvPr>
              <p:cNvSpPr/>
              <p:nvPr/>
            </p:nvSpPr>
            <p:spPr>
              <a:xfrm>
                <a:off x="561330" y="2793632"/>
                <a:ext cx="45719" cy="4571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p:sp>
            <p:nvSpPr>
              <p:cNvPr id="98" name="楕円 46">
                <a:extLst>
                  <a:ext uri="{FF2B5EF4-FFF2-40B4-BE49-F238E27FC236}">
                    <a16:creationId xmlns:a16="http://schemas.microsoft.com/office/drawing/2014/main" id="{55FAEE18-A525-4A78-8495-1D638A8D7952}"/>
                  </a:ext>
                </a:extLst>
              </p:cNvPr>
              <p:cNvSpPr/>
              <p:nvPr/>
            </p:nvSpPr>
            <p:spPr>
              <a:xfrm>
                <a:off x="571796" y="4460963"/>
                <a:ext cx="45719" cy="4571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テキスト ボックス 52">
                    <a:extLst>
                      <a:ext uri="{FF2B5EF4-FFF2-40B4-BE49-F238E27FC236}">
                        <a16:creationId xmlns:a16="http://schemas.microsoft.com/office/drawing/2014/main" id="{AC1C2695-7F08-4B32-BE2A-7D7A87EB3449}"/>
                      </a:ext>
                    </a:extLst>
                  </p:cNvPr>
                  <p:cNvSpPr txBox="1"/>
                  <p:nvPr/>
                </p:nvSpPr>
                <p:spPr>
                  <a:xfrm>
                    <a:off x="1385834" y="2216360"/>
                    <a:ext cx="378244" cy="45815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kumimoji="1" lang="el-GR" altLang="ja-JP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oMath>
                      </m:oMathPara>
                    </a14:m>
                    <a:endParaRPr kumimoji="1" lang="ja-JP" altLang="en-US" sz="1400" dirty="0"/>
                  </a:p>
                </p:txBody>
              </p:sp>
            </mc:Choice>
            <mc:Fallback xmlns="">
              <p:sp>
                <p:nvSpPr>
                  <p:cNvPr id="129" name="テキスト ボックス 52">
                    <a:extLst>
                      <a:ext uri="{FF2B5EF4-FFF2-40B4-BE49-F238E27FC236}">
                        <a16:creationId xmlns:a16="http://schemas.microsoft.com/office/drawing/2014/main" id="{21ADD731-500C-4CC1-F723-4FD8832D47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85834" y="2216360"/>
                    <a:ext cx="378244" cy="458151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34483" r="-58621" b="-571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0" name="正方形/長方形 40">
                <a:extLst>
                  <a:ext uri="{FF2B5EF4-FFF2-40B4-BE49-F238E27FC236}">
                    <a16:creationId xmlns:a16="http://schemas.microsoft.com/office/drawing/2014/main" id="{A27BE10D-2FD6-4E96-84FD-CB6D8D0A0307}"/>
                  </a:ext>
                </a:extLst>
              </p:cNvPr>
              <p:cNvSpPr/>
              <p:nvPr/>
            </p:nvSpPr>
            <p:spPr>
              <a:xfrm rot="16200000">
                <a:off x="1549265" y="2468016"/>
                <a:ext cx="243832" cy="6863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正方形/長方形 40">
                <a:extLst>
                  <a:ext uri="{FF2B5EF4-FFF2-40B4-BE49-F238E27FC236}">
                    <a16:creationId xmlns:a16="http://schemas.microsoft.com/office/drawing/2014/main" id="{B56CAD84-5D5F-43EE-AAE2-73E51D388F51}"/>
                  </a:ext>
                </a:extLst>
              </p:cNvPr>
              <p:cNvSpPr/>
              <p:nvPr/>
            </p:nvSpPr>
            <p:spPr>
              <a:xfrm rot="16200000">
                <a:off x="1031741" y="4140623"/>
                <a:ext cx="243832" cy="6863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テキスト ボックス 52">
                    <a:extLst>
                      <a:ext uri="{FF2B5EF4-FFF2-40B4-BE49-F238E27FC236}">
                        <a16:creationId xmlns:a16="http://schemas.microsoft.com/office/drawing/2014/main" id="{69247D56-5909-491C-8AF5-0B22AF804424}"/>
                      </a:ext>
                    </a:extLst>
                  </p:cNvPr>
                  <p:cNvSpPr txBox="1"/>
                  <p:nvPr/>
                </p:nvSpPr>
                <p:spPr>
                  <a:xfrm>
                    <a:off x="948065" y="3907378"/>
                    <a:ext cx="378244" cy="45815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ja-JP" sz="1400" i="1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m:rPr>
                              <m:sty m:val="p"/>
                            </m:rPr>
                            <a:rPr kumimoji="1" lang="el-GR" altLang="ja-JP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oMath>
                      </m:oMathPara>
                    </a14:m>
                    <a:endParaRPr kumimoji="1" lang="ja-JP" altLang="en-US" sz="1400" dirty="0"/>
                  </a:p>
                </p:txBody>
              </p:sp>
            </mc:Choice>
            <mc:Fallback xmlns="">
              <p:sp>
                <p:nvSpPr>
                  <p:cNvPr id="132" name="テキスト ボックス 52">
                    <a:extLst>
                      <a:ext uri="{FF2B5EF4-FFF2-40B4-BE49-F238E27FC236}">
                        <a16:creationId xmlns:a16="http://schemas.microsoft.com/office/drawing/2014/main" id="{EEC21C59-4EC3-6D55-194C-E8531BD60A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8065" y="3907378"/>
                    <a:ext cx="378244" cy="45815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33333" r="-53333" b="-2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3" name="テキスト ボックス 52">
                <a:extLst>
                  <a:ext uri="{FF2B5EF4-FFF2-40B4-BE49-F238E27FC236}">
                    <a16:creationId xmlns:a16="http://schemas.microsoft.com/office/drawing/2014/main" id="{C288579E-F0FC-4354-9D8D-5FDD8C4AB54B}"/>
                  </a:ext>
                </a:extLst>
              </p:cNvPr>
              <p:cNvSpPr txBox="1"/>
              <p:nvPr/>
            </p:nvSpPr>
            <p:spPr>
              <a:xfrm>
                <a:off x="2682249" y="3137905"/>
                <a:ext cx="378244" cy="458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kumimoji="1" lang="ja-JP" altLang="en-US" sz="14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テキスト ボックス 52">
                  <a:extLst>
                    <a:ext uri="{FF2B5EF4-FFF2-40B4-BE49-F238E27FC236}">
                      <a16:creationId xmlns:a16="http://schemas.microsoft.com/office/drawing/2014/main" id="{BF6BA039-9389-4FD6-AE54-055C75CC37E4}"/>
                    </a:ext>
                  </a:extLst>
                </p:cNvPr>
                <p:cNvSpPr txBox="1"/>
                <p:nvPr/>
              </p:nvSpPr>
              <p:spPr>
                <a:xfrm>
                  <a:off x="3641648" y="3658814"/>
                  <a:ext cx="1601493" cy="86779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ja-JP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ja-JP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ja-JP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ja-JP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ja-JP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ja-JP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ja-JP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ja-JP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ja-JP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ja-JP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1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altLang="ja-JP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den>
                        </m:f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=2.4</m:t>
                        </m:r>
                        <m:r>
                          <m:rPr>
                            <m:sty m:val="p"/>
                          </m:rPr>
                          <a:rPr kumimoji="1" lang="el-GR" altLang="ja-JP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119" name="テキスト ボックス 52">
                  <a:extLst>
                    <a:ext uri="{FF2B5EF4-FFF2-40B4-BE49-F238E27FC236}">
                      <a16:creationId xmlns:a16="http://schemas.microsoft.com/office/drawing/2014/main" id="{490DB725-B9FE-E4F0-F888-22A2D96737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1648" y="3658814"/>
                  <a:ext cx="1601493" cy="867790"/>
                </a:xfrm>
                <a:prstGeom prst="rect">
                  <a:avLst/>
                </a:prstGeom>
                <a:blipFill>
                  <a:blip r:embed="rId24"/>
                  <a:stretch>
                    <a:fillRect t="-935" b="-18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4" name="Arrow: Right 139">
            <a:extLst>
              <a:ext uri="{FF2B5EF4-FFF2-40B4-BE49-F238E27FC236}">
                <a16:creationId xmlns:a16="http://schemas.microsoft.com/office/drawing/2014/main" id="{187E3552-786F-4889-9E26-A43B758513AA}"/>
              </a:ext>
            </a:extLst>
          </p:cNvPr>
          <p:cNvSpPr/>
          <p:nvPr/>
        </p:nvSpPr>
        <p:spPr>
          <a:xfrm>
            <a:off x="3559232" y="4781764"/>
            <a:ext cx="609244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US" sz="3200"/>
          </a:p>
        </p:txBody>
      </p:sp>
      <p:sp>
        <p:nvSpPr>
          <p:cNvPr id="105" name="Arrow: Right 140">
            <a:extLst>
              <a:ext uri="{FF2B5EF4-FFF2-40B4-BE49-F238E27FC236}">
                <a16:creationId xmlns:a16="http://schemas.microsoft.com/office/drawing/2014/main" id="{B9583B95-F4A6-477A-91BA-1835BBE8762D}"/>
              </a:ext>
            </a:extLst>
          </p:cNvPr>
          <p:cNvSpPr/>
          <p:nvPr/>
        </p:nvSpPr>
        <p:spPr>
          <a:xfrm>
            <a:off x="6837702" y="4806599"/>
            <a:ext cx="609244" cy="484632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en-US" sz="3200"/>
          </a:p>
        </p:txBody>
      </p:sp>
      <p:grpSp>
        <p:nvGrpSpPr>
          <p:cNvPr id="106" name="Group 157">
            <a:extLst>
              <a:ext uri="{FF2B5EF4-FFF2-40B4-BE49-F238E27FC236}">
                <a16:creationId xmlns:a16="http://schemas.microsoft.com/office/drawing/2014/main" id="{27A2A159-04B5-40B3-853E-B4A4559E1713}"/>
              </a:ext>
            </a:extLst>
          </p:cNvPr>
          <p:cNvGrpSpPr/>
          <p:nvPr/>
        </p:nvGrpSpPr>
        <p:grpSpPr>
          <a:xfrm>
            <a:off x="7597429" y="4644708"/>
            <a:ext cx="1235166" cy="805558"/>
            <a:chOff x="7335444" y="4580526"/>
            <a:chExt cx="1235166" cy="805558"/>
          </a:xfrm>
        </p:grpSpPr>
        <p:cxnSp>
          <p:nvCxnSpPr>
            <p:cNvPr id="107" name="直線コネクタ 39">
              <a:extLst>
                <a:ext uri="{FF2B5EF4-FFF2-40B4-BE49-F238E27FC236}">
                  <a16:creationId xmlns:a16="http://schemas.microsoft.com/office/drawing/2014/main" id="{A6C10485-6393-438E-9292-5D605F7AEE68}"/>
                </a:ext>
              </a:extLst>
            </p:cNvPr>
            <p:cNvCxnSpPr>
              <a:cxnSpLocks/>
            </p:cNvCxnSpPr>
            <p:nvPr/>
          </p:nvCxnSpPr>
          <p:spPr>
            <a:xfrm>
              <a:off x="7738066" y="4588794"/>
              <a:ext cx="0" cy="79007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正方形/長方形 40">
              <a:extLst>
                <a:ext uri="{FF2B5EF4-FFF2-40B4-BE49-F238E27FC236}">
                  <a16:creationId xmlns:a16="http://schemas.microsoft.com/office/drawing/2014/main" id="{6563E3D7-0EAC-4ED9-96EA-EE7FD8ED5A92}"/>
                </a:ext>
              </a:extLst>
            </p:cNvPr>
            <p:cNvSpPr/>
            <p:nvPr/>
          </p:nvSpPr>
          <p:spPr>
            <a:xfrm>
              <a:off x="7680181" y="4843782"/>
              <a:ext cx="114661" cy="2694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09" name="直線コネクタ 43">
              <a:extLst>
                <a:ext uri="{FF2B5EF4-FFF2-40B4-BE49-F238E27FC236}">
                  <a16:creationId xmlns:a16="http://schemas.microsoft.com/office/drawing/2014/main" id="{4B315E03-756C-4857-A62E-69368E4D854C}"/>
                </a:ext>
              </a:extLst>
            </p:cNvPr>
            <p:cNvCxnSpPr>
              <a:cxnSpLocks/>
            </p:cNvCxnSpPr>
            <p:nvPr/>
          </p:nvCxnSpPr>
          <p:spPr>
            <a:xfrm>
              <a:off x="7359636" y="4590848"/>
              <a:ext cx="37843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直線コネクタ 44">
              <a:extLst>
                <a:ext uri="{FF2B5EF4-FFF2-40B4-BE49-F238E27FC236}">
                  <a16:creationId xmlns:a16="http://schemas.microsoft.com/office/drawing/2014/main" id="{CCD28C87-4E54-4D62-9659-7E2E2759BE62}"/>
                </a:ext>
              </a:extLst>
            </p:cNvPr>
            <p:cNvCxnSpPr>
              <a:cxnSpLocks/>
            </p:cNvCxnSpPr>
            <p:nvPr/>
          </p:nvCxnSpPr>
          <p:spPr>
            <a:xfrm>
              <a:off x="7359636" y="5376285"/>
              <a:ext cx="37843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楕円 45">
              <a:extLst>
                <a:ext uri="{FF2B5EF4-FFF2-40B4-BE49-F238E27FC236}">
                  <a16:creationId xmlns:a16="http://schemas.microsoft.com/office/drawing/2014/main" id="{D404F2BD-6626-4B76-96FF-3E1263D5F986}"/>
                </a:ext>
              </a:extLst>
            </p:cNvPr>
            <p:cNvSpPr/>
            <p:nvPr/>
          </p:nvSpPr>
          <p:spPr>
            <a:xfrm>
              <a:off x="7335444" y="4580526"/>
              <a:ext cx="21499" cy="2149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112" name="楕円 46">
              <a:extLst>
                <a:ext uri="{FF2B5EF4-FFF2-40B4-BE49-F238E27FC236}">
                  <a16:creationId xmlns:a16="http://schemas.microsoft.com/office/drawing/2014/main" id="{60E3AAD3-6186-43C4-86C8-421E97AFB1EC}"/>
                </a:ext>
              </a:extLst>
            </p:cNvPr>
            <p:cNvSpPr/>
            <p:nvPr/>
          </p:nvSpPr>
          <p:spPr>
            <a:xfrm>
              <a:off x="7340366" y="5364585"/>
              <a:ext cx="21499" cy="2149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/>
            </a:p>
          </p:txBody>
        </p:sp>
        <p:sp>
          <p:nvSpPr>
            <p:cNvPr id="113" name="テキスト ボックス 52">
              <a:extLst>
                <a:ext uri="{FF2B5EF4-FFF2-40B4-BE49-F238E27FC236}">
                  <a16:creationId xmlns:a16="http://schemas.microsoft.com/office/drawing/2014/main" id="{986AB412-1238-476C-8B96-680F228E35BF}"/>
                </a:ext>
              </a:extLst>
            </p:cNvPr>
            <p:cNvSpPr txBox="1"/>
            <p:nvPr/>
          </p:nvSpPr>
          <p:spPr>
            <a:xfrm>
              <a:off x="8332798" y="4742420"/>
              <a:ext cx="17786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kumimoji="1" lang="ja-JP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テキスト ボックス 52">
                  <a:extLst>
                    <a:ext uri="{FF2B5EF4-FFF2-40B4-BE49-F238E27FC236}">
                      <a16:creationId xmlns:a16="http://schemas.microsoft.com/office/drawing/2014/main" id="{ADEEA8CE-12A2-4F8B-8411-6A69A28889FA}"/>
                    </a:ext>
                  </a:extLst>
                </p:cNvPr>
                <p:cNvSpPr txBox="1"/>
                <p:nvPr/>
              </p:nvSpPr>
              <p:spPr>
                <a:xfrm>
                  <a:off x="7785305" y="4892744"/>
                  <a:ext cx="785305" cy="44749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ja-JP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ja-JP" sz="1400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  <m:r>
                          <a:rPr lang="en-US" altLang="ja-JP" sz="1400" b="0" i="1" smtClean="0">
                            <a:latin typeface="Cambria Math" panose="02040503050406030204" pitchFamily="18" charset="0"/>
                          </a:rPr>
                          <m:t>=14.4</m:t>
                        </m:r>
                        <m:r>
                          <m:rPr>
                            <m:sty m:val="p"/>
                          </m:rPr>
                          <a:rPr kumimoji="1" lang="el-GR" altLang="ja-JP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1" lang="ja-JP" altLang="en-US" sz="1400" dirty="0"/>
                </a:p>
              </p:txBody>
            </p:sp>
          </mc:Choice>
          <mc:Fallback xmlns="">
            <p:sp>
              <p:nvSpPr>
                <p:cNvPr id="144" name="テキスト ボックス 52">
                  <a:extLst>
                    <a:ext uri="{FF2B5EF4-FFF2-40B4-BE49-F238E27FC236}">
                      <a16:creationId xmlns:a16="http://schemas.microsoft.com/office/drawing/2014/main" id="{F71C7702-FF76-D8C4-BD0A-0DBC512BAC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5305" y="4892744"/>
                  <a:ext cx="785305" cy="447495"/>
                </a:xfrm>
                <a:prstGeom prst="rect">
                  <a:avLst/>
                </a:prstGeom>
                <a:blipFill>
                  <a:blip r:embed="rId25"/>
                  <a:stretch>
                    <a:fillRect b="-274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テキスト ボックス 115">
                <a:extLst>
                  <a:ext uri="{FF2B5EF4-FFF2-40B4-BE49-F238E27FC236}">
                    <a16:creationId xmlns:a16="http://schemas.microsoft.com/office/drawing/2014/main" id="{7E424B96-D3DE-4C2D-BED5-BD001B3FB75E}"/>
                  </a:ext>
                </a:extLst>
              </p:cNvPr>
              <p:cNvSpPr txBox="1"/>
              <p:nvPr/>
            </p:nvSpPr>
            <p:spPr>
              <a:xfrm>
                <a:off x="370917" y="5770899"/>
                <a:ext cx="60970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ja-JP" dirty="0"/>
                  <a:t>3) Finally, 4 Ω,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ja-JP" dirty="0"/>
                  <a:t>​, and 8 Ω are in series: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116" name="テキスト ボックス 115">
                <a:extLst>
                  <a:ext uri="{FF2B5EF4-FFF2-40B4-BE49-F238E27FC236}">
                    <a16:creationId xmlns:a16="http://schemas.microsoft.com/office/drawing/2014/main" id="{7E424B96-D3DE-4C2D-BED5-BD001B3FB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17" y="5770899"/>
                <a:ext cx="6097044" cy="369332"/>
              </a:xfrm>
              <a:prstGeom prst="rect">
                <a:avLst/>
              </a:prstGeom>
              <a:blipFill>
                <a:blip r:embed="rId26"/>
                <a:stretch>
                  <a:fillRect l="-900" t="-13333" b="-28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8BA58347-4105-4A2C-8273-93D891B4EFA8}"/>
                  </a:ext>
                </a:extLst>
              </p:cNvPr>
              <p:cNvSpPr txBox="1"/>
              <p:nvPr/>
            </p:nvSpPr>
            <p:spPr>
              <a:xfrm>
                <a:off x="4586833" y="5758043"/>
                <a:ext cx="3413218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US" altLang="ja-JP" sz="1800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m:rPr>
                          <m:sty m:val="p"/>
                        </m:rPr>
                        <a:rPr lang="el-GR" altLang="ja-JP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altLang="ja-JP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+2.4</m:t>
                      </m:r>
                      <m:r>
                        <m:rPr>
                          <m:sty m:val="p"/>
                        </m:rPr>
                        <a:rPr lang="el-GR" altLang="ja-JP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altLang="ja-JP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+8</m:t>
                      </m:r>
                      <m:r>
                        <m:rPr>
                          <m:sty m:val="p"/>
                        </m:rPr>
                        <a:rPr lang="el-GR" altLang="ja-JP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altLang="ja-JP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=14.4</m:t>
                      </m:r>
                      <m:r>
                        <m:rPr>
                          <m:sty m:val="p"/>
                        </m:rPr>
                        <a:rPr lang="el-GR" altLang="ja-JP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ja-JP" altLang="en-US" dirty="0"/>
              </a:p>
            </p:txBody>
          </p:sp>
        </mc:Choice>
        <mc:Fallback xmlns=""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id="{8BA58347-4105-4A2C-8273-93D891B4E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833" y="5758043"/>
                <a:ext cx="3413218" cy="390748"/>
              </a:xfrm>
              <a:prstGeom prst="rect">
                <a:avLst/>
              </a:prstGeom>
              <a:blipFill>
                <a:blip r:embed="rId2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6470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96B5736-0798-408B-853F-A6E14C0E34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ECA72-7C51-4053-A00F-47BEF0418ED9}" type="slidenum">
              <a:rPr lang="ja-JP" altLang="en-US" sz="2800" smtClean="0"/>
              <a:pPr/>
              <a:t>7</a:t>
            </a:fld>
            <a:endParaRPr lang="ja-JP" altLang="en-US" sz="2000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DC1C81E-348D-4D3C-B55A-E7912434AC9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5D39A32-303D-48F6-915D-721C63C04534}" type="datetime1">
              <a:rPr lang="ja-JP" altLang="en-US" smtClean="0"/>
              <a:t>2025/4/28</a:t>
            </a:fld>
            <a:endParaRPr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FE8B4049-0E63-4FCF-8AE6-81E323EC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Exercise</a:t>
            </a:r>
            <a:endParaRPr kumimoji="1" lang="ja-JP" altLang="en-US" dirty="0"/>
          </a:p>
        </p:txBody>
      </p:sp>
      <p:grpSp>
        <p:nvGrpSpPr>
          <p:cNvPr id="6" name="グループ化 1">
            <a:extLst>
              <a:ext uri="{FF2B5EF4-FFF2-40B4-BE49-F238E27FC236}">
                <a16:creationId xmlns:a16="http://schemas.microsoft.com/office/drawing/2014/main" id="{616881C6-030C-4FF7-B7A4-759B946B3E51}"/>
              </a:ext>
            </a:extLst>
          </p:cNvPr>
          <p:cNvGrpSpPr/>
          <p:nvPr/>
        </p:nvGrpSpPr>
        <p:grpSpPr>
          <a:xfrm>
            <a:off x="843550" y="1560469"/>
            <a:ext cx="3851818" cy="1018102"/>
            <a:chOff x="843550" y="1560468"/>
            <a:chExt cx="3851818" cy="1154681"/>
          </a:xfrm>
        </p:grpSpPr>
        <p:cxnSp>
          <p:nvCxnSpPr>
            <p:cNvPr id="7" name="直線コネクタ 4">
              <a:extLst>
                <a:ext uri="{FF2B5EF4-FFF2-40B4-BE49-F238E27FC236}">
                  <a16:creationId xmlns:a16="http://schemas.microsoft.com/office/drawing/2014/main" id="{918C096B-E01D-46AA-829D-5E97104311F5}"/>
                </a:ext>
              </a:extLst>
            </p:cNvPr>
            <p:cNvCxnSpPr>
              <a:cxnSpLocks/>
            </p:cNvCxnSpPr>
            <p:nvPr/>
          </p:nvCxnSpPr>
          <p:spPr>
            <a:xfrm>
              <a:off x="2309259" y="1953863"/>
              <a:ext cx="0" cy="6292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線コネクタ 5">
              <a:extLst>
                <a:ext uri="{FF2B5EF4-FFF2-40B4-BE49-F238E27FC236}">
                  <a16:creationId xmlns:a16="http://schemas.microsoft.com/office/drawing/2014/main" id="{566B4D91-293C-4514-9A1D-385F125231A8}"/>
                </a:ext>
              </a:extLst>
            </p:cNvPr>
            <p:cNvCxnSpPr>
              <a:cxnSpLocks/>
            </p:cNvCxnSpPr>
            <p:nvPr/>
          </p:nvCxnSpPr>
          <p:spPr>
            <a:xfrm>
              <a:off x="892573" y="2262529"/>
              <a:ext cx="143083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楕円 6">
              <a:extLst>
                <a:ext uri="{FF2B5EF4-FFF2-40B4-BE49-F238E27FC236}">
                  <a16:creationId xmlns:a16="http://schemas.microsoft.com/office/drawing/2014/main" id="{9560EB88-5A76-4D74-B182-9C802B1FCD0A}"/>
                </a:ext>
              </a:extLst>
            </p:cNvPr>
            <p:cNvSpPr/>
            <p:nvPr/>
          </p:nvSpPr>
          <p:spPr>
            <a:xfrm>
              <a:off x="843550" y="2235663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0" name="楕円 7">
              <a:extLst>
                <a:ext uri="{FF2B5EF4-FFF2-40B4-BE49-F238E27FC236}">
                  <a16:creationId xmlns:a16="http://schemas.microsoft.com/office/drawing/2014/main" id="{DB93015C-B804-4C2E-B755-A55465395C9E}"/>
                </a:ext>
              </a:extLst>
            </p:cNvPr>
            <p:cNvSpPr/>
            <p:nvPr/>
          </p:nvSpPr>
          <p:spPr>
            <a:xfrm>
              <a:off x="2285790" y="223566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1" name="正方形/長方形 8">
              <a:extLst>
                <a:ext uri="{FF2B5EF4-FFF2-40B4-BE49-F238E27FC236}">
                  <a16:creationId xmlns:a16="http://schemas.microsoft.com/office/drawing/2014/main" id="{249800E6-141F-41CC-A8E4-539B83155482}"/>
                </a:ext>
              </a:extLst>
            </p:cNvPr>
            <p:cNvSpPr/>
            <p:nvPr/>
          </p:nvSpPr>
          <p:spPr>
            <a:xfrm rot="5400000">
              <a:off x="1619112" y="1934211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直線コネクタ 9">
              <a:extLst>
                <a:ext uri="{FF2B5EF4-FFF2-40B4-BE49-F238E27FC236}">
                  <a16:creationId xmlns:a16="http://schemas.microsoft.com/office/drawing/2014/main" id="{43F289CA-AAB6-422E-B6AB-41568DBDE5E3}"/>
                </a:ext>
              </a:extLst>
            </p:cNvPr>
            <p:cNvCxnSpPr>
              <a:cxnSpLocks/>
            </p:cNvCxnSpPr>
            <p:nvPr/>
          </p:nvCxnSpPr>
          <p:spPr>
            <a:xfrm>
              <a:off x="2307401" y="1953863"/>
              <a:ext cx="160987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線コネクタ 10">
              <a:extLst>
                <a:ext uri="{FF2B5EF4-FFF2-40B4-BE49-F238E27FC236}">
                  <a16:creationId xmlns:a16="http://schemas.microsoft.com/office/drawing/2014/main" id="{C77AB3F5-FA25-4FC1-A12A-24040311831A}"/>
                </a:ext>
              </a:extLst>
            </p:cNvPr>
            <p:cNvCxnSpPr>
              <a:cxnSpLocks/>
            </p:cNvCxnSpPr>
            <p:nvPr/>
          </p:nvCxnSpPr>
          <p:spPr>
            <a:xfrm>
              <a:off x="2307401" y="2583063"/>
              <a:ext cx="160987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コネクタ 11">
              <a:extLst>
                <a:ext uri="{FF2B5EF4-FFF2-40B4-BE49-F238E27FC236}">
                  <a16:creationId xmlns:a16="http://schemas.microsoft.com/office/drawing/2014/main" id="{039076FC-1909-4F6A-9E03-6E03EE170FF2}"/>
                </a:ext>
              </a:extLst>
            </p:cNvPr>
            <p:cNvCxnSpPr>
              <a:cxnSpLocks/>
            </p:cNvCxnSpPr>
            <p:nvPr/>
          </p:nvCxnSpPr>
          <p:spPr>
            <a:xfrm>
              <a:off x="3916151" y="1966783"/>
              <a:ext cx="0" cy="6292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コネクタ 12">
              <a:extLst>
                <a:ext uri="{FF2B5EF4-FFF2-40B4-BE49-F238E27FC236}">
                  <a16:creationId xmlns:a16="http://schemas.microsoft.com/office/drawing/2014/main" id="{72D1B3C9-77A6-414F-9056-F3B23A4FB996}"/>
                </a:ext>
              </a:extLst>
            </p:cNvPr>
            <p:cNvCxnSpPr>
              <a:cxnSpLocks/>
            </p:cNvCxnSpPr>
            <p:nvPr/>
          </p:nvCxnSpPr>
          <p:spPr>
            <a:xfrm>
              <a:off x="3916151" y="2262457"/>
              <a:ext cx="73585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楕円 13">
              <a:extLst>
                <a:ext uri="{FF2B5EF4-FFF2-40B4-BE49-F238E27FC236}">
                  <a16:creationId xmlns:a16="http://schemas.microsoft.com/office/drawing/2014/main" id="{2404F4BC-96BA-4B7B-9237-BF80044C7D65}"/>
                </a:ext>
              </a:extLst>
            </p:cNvPr>
            <p:cNvSpPr/>
            <p:nvPr/>
          </p:nvSpPr>
          <p:spPr>
            <a:xfrm>
              <a:off x="3897607" y="2243039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7" name="楕円 14">
              <a:extLst>
                <a:ext uri="{FF2B5EF4-FFF2-40B4-BE49-F238E27FC236}">
                  <a16:creationId xmlns:a16="http://schemas.microsoft.com/office/drawing/2014/main" id="{EB791E5E-73AD-4550-A666-45501DA80840}"/>
                </a:ext>
              </a:extLst>
            </p:cNvPr>
            <p:cNvSpPr/>
            <p:nvPr/>
          </p:nvSpPr>
          <p:spPr>
            <a:xfrm>
              <a:off x="4649649" y="2235663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18" name="正方形/長方形 15">
              <a:extLst>
                <a:ext uri="{FF2B5EF4-FFF2-40B4-BE49-F238E27FC236}">
                  <a16:creationId xmlns:a16="http://schemas.microsoft.com/office/drawing/2014/main" id="{3E233256-3E3A-47F9-A09D-B276E47759AE}"/>
                </a:ext>
              </a:extLst>
            </p:cNvPr>
            <p:cNvSpPr/>
            <p:nvPr/>
          </p:nvSpPr>
          <p:spPr>
            <a:xfrm rot="5400000">
              <a:off x="2930460" y="1600400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正方形/長方形 16">
              <a:extLst>
                <a:ext uri="{FF2B5EF4-FFF2-40B4-BE49-F238E27FC236}">
                  <a16:creationId xmlns:a16="http://schemas.microsoft.com/office/drawing/2014/main" id="{3A0A67EB-F109-4980-ADBB-E7F91902269C}"/>
                </a:ext>
              </a:extLst>
            </p:cNvPr>
            <p:cNvSpPr/>
            <p:nvPr/>
          </p:nvSpPr>
          <p:spPr>
            <a:xfrm rot="5400000">
              <a:off x="2930460" y="2250033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テキスト ボックス 30">
                  <a:extLst>
                    <a:ext uri="{FF2B5EF4-FFF2-40B4-BE49-F238E27FC236}">
                      <a16:creationId xmlns:a16="http://schemas.microsoft.com/office/drawing/2014/main" id="{FCD6EC7E-949D-47F1-A395-608698DA2319}"/>
                    </a:ext>
                  </a:extLst>
                </p:cNvPr>
                <p:cNvSpPr txBox="1"/>
                <p:nvPr/>
              </p:nvSpPr>
              <p:spPr>
                <a:xfrm>
                  <a:off x="2825357" y="2228696"/>
                  <a:ext cx="413575" cy="2792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kumimoji="1" lang="el-GR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20" name="テキスト ボックス 30">
                  <a:extLst>
                    <a:ext uri="{FF2B5EF4-FFF2-40B4-BE49-F238E27FC236}">
                      <a16:creationId xmlns:a16="http://schemas.microsoft.com/office/drawing/2014/main" id="{FCD6EC7E-949D-47F1-A395-608698DA23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5357" y="2228696"/>
                  <a:ext cx="413575" cy="279252"/>
                </a:xfrm>
                <a:prstGeom prst="rect">
                  <a:avLst/>
                </a:prstGeom>
                <a:blipFill>
                  <a:blip r:embed="rId2"/>
                  <a:stretch>
                    <a:fillRect l="-10294" r="-10294" b="-75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テキスト ボックス 31">
                  <a:extLst>
                    <a:ext uri="{FF2B5EF4-FFF2-40B4-BE49-F238E27FC236}">
                      <a16:creationId xmlns:a16="http://schemas.microsoft.com/office/drawing/2014/main" id="{C0BD56EF-6868-44D6-94AE-D4F16674872D}"/>
                    </a:ext>
                  </a:extLst>
                </p:cNvPr>
                <p:cNvSpPr txBox="1"/>
                <p:nvPr/>
              </p:nvSpPr>
              <p:spPr>
                <a:xfrm>
                  <a:off x="1465793" y="1882403"/>
                  <a:ext cx="413575" cy="2792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m:rPr>
                            <m:sty m:val="p"/>
                          </m:rPr>
                          <a:rPr kumimoji="1" lang="el-GR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21" name="テキスト ボックス 31">
                  <a:extLst>
                    <a:ext uri="{FF2B5EF4-FFF2-40B4-BE49-F238E27FC236}">
                      <a16:creationId xmlns:a16="http://schemas.microsoft.com/office/drawing/2014/main" id="{C0BD56EF-6868-44D6-94AE-D4F1667487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5793" y="1882403"/>
                  <a:ext cx="413575" cy="279252"/>
                </a:xfrm>
                <a:prstGeom prst="rect">
                  <a:avLst/>
                </a:prstGeom>
                <a:blipFill>
                  <a:blip r:embed="rId3"/>
                  <a:stretch>
                    <a:fillRect l="-10294" r="-10294" b="-75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テキスト ボックス 32">
                  <a:extLst>
                    <a:ext uri="{FF2B5EF4-FFF2-40B4-BE49-F238E27FC236}">
                      <a16:creationId xmlns:a16="http://schemas.microsoft.com/office/drawing/2014/main" id="{06D08C01-D2A2-4E16-8A08-D061F342215F}"/>
                    </a:ext>
                  </a:extLst>
                </p:cNvPr>
                <p:cNvSpPr txBox="1"/>
                <p:nvPr/>
              </p:nvSpPr>
              <p:spPr>
                <a:xfrm>
                  <a:off x="2812727" y="1560468"/>
                  <a:ext cx="413575" cy="2792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kumimoji="1" lang="el-GR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22" name="テキスト ボックス 32">
                  <a:extLst>
                    <a:ext uri="{FF2B5EF4-FFF2-40B4-BE49-F238E27FC236}">
                      <a16:creationId xmlns:a16="http://schemas.microsoft.com/office/drawing/2014/main" id="{06D08C01-D2A2-4E16-8A08-D061F34221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2727" y="1560468"/>
                  <a:ext cx="413575" cy="279252"/>
                </a:xfrm>
                <a:prstGeom prst="rect">
                  <a:avLst/>
                </a:prstGeom>
                <a:blipFill>
                  <a:blip r:embed="rId4"/>
                  <a:stretch>
                    <a:fillRect l="-10294" r="-10294" b="-75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グループ化 39">
            <a:extLst>
              <a:ext uri="{FF2B5EF4-FFF2-40B4-BE49-F238E27FC236}">
                <a16:creationId xmlns:a16="http://schemas.microsoft.com/office/drawing/2014/main" id="{D86BD20D-E18E-4734-A2CE-0E7D2056B11F}"/>
              </a:ext>
            </a:extLst>
          </p:cNvPr>
          <p:cNvGrpSpPr/>
          <p:nvPr/>
        </p:nvGrpSpPr>
        <p:grpSpPr>
          <a:xfrm>
            <a:off x="6801212" y="1543051"/>
            <a:ext cx="3851818" cy="1035520"/>
            <a:chOff x="6801212" y="1543033"/>
            <a:chExt cx="3851818" cy="1167581"/>
          </a:xfrm>
        </p:grpSpPr>
        <p:cxnSp>
          <p:nvCxnSpPr>
            <p:cNvPr id="24" name="直線コネクタ 17">
              <a:extLst>
                <a:ext uri="{FF2B5EF4-FFF2-40B4-BE49-F238E27FC236}">
                  <a16:creationId xmlns:a16="http://schemas.microsoft.com/office/drawing/2014/main" id="{5F3D4AAC-CE8A-4253-81C0-10FE9A985095}"/>
                </a:ext>
              </a:extLst>
            </p:cNvPr>
            <p:cNvCxnSpPr>
              <a:cxnSpLocks/>
            </p:cNvCxnSpPr>
            <p:nvPr/>
          </p:nvCxnSpPr>
          <p:spPr>
            <a:xfrm>
              <a:off x="7535401" y="1955109"/>
              <a:ext cx="0" cy="6292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線コネクタ 18">
              <a:extLst>
                <a:ext uri="{FF2B5EF4-FFF2-40B4-BE49-F238E27FC236}">
                  <a16:creationId xmlns:a16="http://schemas.microsoft.com/office/drawing/2014/main" id="{9D1BE7B9-8CB9-4D19-B467-28B91EF05180}"/>
                </a:ext>
              </a:extLst>
            </p:cNvPr>
            <p:cNvCxnSpPr>
              <a:cxnSpLocks/>
            </p:cNvCxnSpPr>
            <p:nvPr/>
          </p:nvCxnSpPr>
          <p:spPr>
            <a:xfrm>
              <a:off x="6850235" y="2265280"/>
              <a:ext cx="6851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楕円 19">
              <a:extLst>
                <a:ext uri="{FF2B5EF4-FFF2-40B4-BE49-F238E27FC236}">
                  <a16:creationId xmlns:a16="http://schemas.microsoft.com/office/drawing/2014/main" id="{B5EB4D5C-268F-4660-AA93-F0C4BA9CE7C9}"/>
                </a:ext>
              </a:extLst>
            </p:cNvPr>
            <p:cNvSpPr/>
            <p:nvPr/>
          </p:nvSpPr>
          <p:spPr>
            <a:xfrm>
              <a:off x="6801212" y="2238414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27" name="楕円 20">
              <a:extLst>
                <a:ext uri="{FF2B5EF4-FFF2-40B4-BE49-F238E27FC236}">
                  <a16:creationId xmlns:a16="http://schemas.microsoft.com/office/drawing/2014/main" id="{EAA6E6BB-562A-4FEA-8355-9A027CAFC650}"/>
                </a:ext>
              </a:extLst>
            </p:cNvPr>
            <p:cNvSpPr/>
            <p:nvPr/>
          </p:nvSpPr>
          <p:spPr>
            <a:xfrm>
              <a:off x="7513740" y="224436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cxnSp>
          <p:nvCxnSpPr>
            <p:cNvPr id="28" name="直線コネクタ 21">
              <a:extLst>
                <a:ext uri="{FF2B5EF4-FFF2-40B4-BE49-F238E27FC236}">
                  <a16:creationId xmlns:a16="http://schemas.microsoft.com/office/drawing/2014/main" id="{D53EBA63-CA2E-4C19-96FB-DD3ECB2549F5}"/>
                </a:ext>
              </a:extLst>
            </p:cNvPr>
            <p:cNvCxnSpPr>
              <a:cxnSpLocks/>
            </p:cNvCxnSpPr>
            <p:nvPr/>
          </p:nvCxnSpPr>
          <p:spPr>
            <a:xfrm>
              <a:off x="7535401" y="1956614"/>
              <a:ext cx="2339537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コネクタ 22">
              <a:extLst>
                <a:ext uri="{FF2B5EF4-FFF2-40B4-BE49-F238E27FC236}">
                  <a16:creationId xmlns:a16="http://schemas.microsoft.com/office/drawing/2014/main" id="{75B81E41-4815-48DA-8461-6D7EFECCA72D}"/>
                </a:ext>
              </a:extLst>
            </p:cNvPr>
            <p:cNvCxnSpPr>
              <a:cxnSpLocks/>
            </p:cNvCxnSpPr>
            <p:nvPr/>
          </p:nvCxnSpPr>
          <p:spPr>
            <a:xfrm>
              <a:off x="7535401" y="2585814"/>
              <a:ext cx="2339537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コネクタ 23">
              <a:extLst>
                <a:ext uri="{FF2B5EF4-FFF2-40B4-BE49-F238E27FC236}">
                  <a16:creationId xmlns:a16="http://schemas.microsoft.com/office/drawing/2014/main" id="{E3BED5CA-1325-404D-9675-5B3DA297BB6E}"/>
                </a:ext>
              </a:extLst>
            </p:cNvPr>
            <p:cNvCxnSpPr>
              <a:cxnSpLocks/>
            </p:cNvCxnSpPr>
            <p:nvPr/>
          </p:nvCxnSpPr>
          <p:spPr>
            <a:xfrm>
              <a:off x="9873813" y="1958104"/>
              <a:ext cx="0" cy="6292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コネクタ 24">
              <a:extLst>
                <a:ext uri="{FF2B5EF4-FFF2-40B4-BE49-F238E27FC236}">
                  <a16:creationId xmlns:a16="http://schemas.microsoft.com/office/drawing/2014/main" id="{32A88FD5-F015-414C-9ED4-E0CD2D6ED792}"/>
                </a:ext>
              </a:extLst>
            </p:cNvPr>
            <p:cNvCxnSpPr>
              <a:cxnSpLocks/>
            </p:cNvCxnSpPr>
            <p:nvPr/>
          </p:nvCxnSpPr>
          <p:spPr>
            <a:xfrm>
              <a:off x="9873813" y="2265208"/>
              <a:ext cx="73585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楕円 25">
              <a:extLst>
                <a:ext uri="{FF2B5EF4-FFF2-40B4-BE49-F238E27FC236}">
                  <a16:creationId xmlns:a16="http://schemas.microsoft.com/office/drawing/2014/main" id="{AE4AD55F-C400-445E-8BBF-C378CEDAC41D}"/>
                </a:ext>
              </a:extLst>
            </p:cNvPr>
            <p:cNvSpPr/>
            <p:nvPr/>
          </p:nvSpPr>
          <p:spPr>
            <a:xfrm>
              <a:off x="9855269" y="224579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33" name="楕円 26">
              <a:extLst>
                <a:ext uri="{FF2B5EF4-FFF2-40B4-BE49-F238E27FC236}">
                  <a16:creationId xmlns:a16="http://schemas.microsoft.com/office/drawing/2014/main" id="{A2F4ED43-0966-4F12-B20E-D2F8FDCA25AC}"/>
                </a:ext>
              </a:extLst>
            </p:cNvPr>
            <p:cNvSpPr/>
            <p:nvPr/>
          </p:nvSpPr>
          <p:spPr>
            <a:xfrm>
              <a:off x="10607311" y="2238414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/>
            </a:p>
          </p:txBody>
        </p:sp>
        <p:sp>
          <p:nvSpPr>
            <p:cNvPr id="34" name="正方形/長方形 27">
              <a:extLst>
                <a:ext uri="{FF2B5EF4-FFF2-40B4-BE49-F238E27FC236}">
                  <a16:creationId xmlns:a16="http://schemas.microsoft.com/office/drawing/2014/main" id="{322C94E5-961D-4B61-8671-99E4ECA9C1B6}"/>
                </a:ext>
              </a:extLst>
            </p:cNvPr>
            <p:cNvSpPr/>
            <p:nvPr/>
          </p:nvSpPr>
          <p:spPr>
            <a:xfrm rot="5400000">
              <a:off x="9056226" y="1600400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正方形/長方形 28">
              <a:extLst>
                <a:ext uri="{FF2B5EF4-FFF2-40B4-BE49-F238E27FC236}">
                  <a16:creationId xmlns:a16="http://schemas.microsoft.com/office/drawing/2014/main" id="{6DEF7234-E1E7-4587-AC6F-8E65751B6126}"/>
                </a:ext>
              </a:extLst>
            </p:cNvPr>
            <p:cNvSpPr/>
            <p:nvPr/>
          </p:nvSpPr>
          <p:spPr>
            <a:xfrm rot="5400000">
              <a:off x="8495094" y="2245498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正方形/長方形 29">
              <a:extLst>
                <a:ext uri="{FF2B5EF4-FFF2-40B4-BE49-F238E27FC236}">
                  <a16:creationId xmlns:a16="http://schemas.microsoft.com/office/drawing/2014/main" id="{9506893C-9BF6-480A-8E78-9F989EA46988}"/>
                </a:ext>
              </a:extLst>
            </p:cNvPr>
            <p:cNvSpPr/>
            <p:nvPr/>
          </p:nvSpPr>
          <p:spPr>
            <a:xfrm rot="5400000">
              <a:off x="8023221" y="1595511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テキスト ボックス 33">
                  <a:extLst>
                    <a:ext uri="{FF2B5EF4-FFF2-40B4-BE49-F238E27FC236}">
                      <a16:creationId xmlns:a16="http://schemas.microsoft.com/office/drawing/2014/main" id="{35E8F4F3-4329-45C0-970F-1DCF321C2EFF}"/>
                    </a:ext>
                  </a:extLst>
                </p:cNvPr>
                <p:cNvSpPr txBox="1"/>
                <p:nvPr/>
              </p:nvSpPr>
              <p:spPr>
                <a:xfrm>
                  <a:off x="7904827" y="1543033"/>
                  <a:ext cx="413575" cy="2776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m:rPr>
                            <m:sty m:val="p"/>
                          </m:rPr>
                          <a:rPr kumimoji="1" lang="el-GR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37" name="テキスト ボックス 33">
                  <a:extLst>
                    <a:ext uri="{FF2B5EF4-FFF2-40B4-BE49-F238E27FC236}">
                      <a16:creationId xmlns:a16="http://schemas.microsoft.com/office/drawing/2014/main" id="{35E8F4F3-4329-45C0-970F-1DCF321C2E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4827" y="1543033"/>
                  <a:ext cx="413575" cy="277622"/>
                </a:xfrm>
                <a:prstGeom prst="rect">
                  <a:avLst/>
                </a:prstGeom>
                <a:blipFill>
                  <a:blip r:embed="rId5"/>
                  <a:stretch>
                    <a:fillRect l="-11765" r="-8824" b="-731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テキスト ボックス 34">
                  <a:extLst>
                    <a:ext uri="{FF2B5EF4-FFF2-40B4-BE49-F238E27FC236}">
                      <a16:creationId xmlns:a16="http://schemas.microsoft.com/office/drawing/2014/main" id="{8B00D93A-FA5C-4C47-8503-37F18483B58B}"/>
                    </a:ext>
                  </a:extLst>
                </p:cNvPr>
                <p:cNvSpPr txBox="1"/>
                <p:nvPr/>
              </p:nvSpPr>
              <p:spPr>
                <a:xfrm>
                  <a:off x="8999010" y="1547417"/>
                  <a:ext cx="413575" cy="2776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kumimoji="1" lang="el-GR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38" name="テキスト ボックス 34">
                  <a:extLst>
                    <a:ext uri="{FF2B5EF4-FFF2-40B4-BE49-F238E27FC236}">
                      <a16:creationId xmlns:a16="http://schemas.microsoft.com/office/drawing/2014/main" id="{8B00D93A-FA5C-4C47-8503-37F18483B5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9010" y="1547417"/>
                  <a:ext cx="413575" cy="277622"/>
                </a:xfrm>
                <a:prstGeom prst="rect">
                  <a:avLst/>
                </a:prstGeom>
                <a:blipFill>
                  <a:blip r:embed="rId6"/>
                  <a:stretch>
                    <a:fillRect l="-10294" r="-10294" b="-75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テキスト ボックス 35">
                  <a:extLst>
                    <a:ext uri="{FF2B5EF4-FFF2-40B4-BE49-F238E27FC236}">
                      <a16:creationId xmlns:a16="http://schemas.microsoft.com/office/drawing/2014/main" id="{B226DD66-B056-4251-B5F4-261505CD0988}"/>
                    </a:ext>
                  </a:extLst>
                </p:cNvPr>
                <p:cNvSpPr txBox="1"/>
                <p:nvPr/>
              </p:nvSpPr>
              <p:spPr>
                <a:xfrm>
                  <a:off x="8437878" y="2194159"/>
                  <a:ext cx="413575" cy="2776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sz="1600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1" lang="en-US" altLang="ja-JP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kumimoji="1" lang="el-GR" altLang="ja-JP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1" lang="ja-JP" altLang="en-US" sz="1600" dirty="0"/>
                </a:p>
              </p:txBody>
            </p:sp>
          </mc:Choice>
          <mc:Fallback xmlns="">
            <p:sp>
              <p:nvSpPr>
                <p:cNvPr id="39" name="テキスト ボックス 35">
                  <a:extLst>
                    <a:ext uri="{FF2B5EF4-FFF2-40B4-BE49-F238E27FC236}">
                      <a16:creationId xmlns:a16="http://schemas.microsoft.com/office/drawing/2014/main" id="{B226DD66-B056-4251-B5F4-261505CD09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878" y="2194159"/>
                  <a:ext cx="413575" cy="277622"/>
                </a:xfrm>
                <a:prstGeom prst="rect">
                  <a:avLst/>
                </a:prstGeom>
                <a:blipFill>
                  <a:blip r:embed="rId7"/>
                  <a:stretch>
                    <a:fillRect l="-10294" r="-10294" b="-7500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テキスト ボックス 36">
            <a:extLst>
              <a:ext uri="{FF2B5EF4-FFF2-40B4-BE49-F238E27FC236}">
                <a16:creationId xmlns:a16="http://schemas.microsoft.com/office/drawing/2014/main" id="{1A452391-C28D-4EA9-87A7-62133839B89E}"/>
              </a:ext>
            </a:extLst>
          </p:cNvPr>
          <p:cNvSpPr txBox="1"/>
          <p:nvPr/>
        </p:nvSpPr>
        <p:spPr>
          <a:xfrm>
            <a:off x="611137" y="153219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(1)</a:t>
            </a:r>
            <a:endParaRPr kumimoji="1" lang="ja-JP" altLang="en-US" sz="1800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1" name="テキスト ボックス 37">
            <a:extLst>
              <a:ext uri="{FF2B5EF4-FFF2-40B4-BE49-F238E27FC236}">
                <a16:creationId xmlns:a16="http://schemas.microsoft.com/office/drawing/2014/main" id="{39789796-51C0-436A-9443-84DE6C6A873B}"/>
              </a:ext>
            </a:extLst>
          </p:cNvPr>
          <p:cNvSpPr txBox="1"/>
          <p:nvPr/>
        </p:nvSpPr>
        <p:spPr>
          <a:xfrm>
            <a:off x="6501673" y="146913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(2)</a:t>
            </a:r>
            <a:endParaRPr kumimoji="1" lang="ja-JP" altLang="en-US" sz="1800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2" name="テキスト ボックス 39">
            <a:extLst>
              <a:ext uri="{FF2B5EF4-FFF2-40B4-BE49-F238E27FC236}">
                <a16:creationId xmlns:a16="http://schemas.microsoft.com/office/drawing/2014/main" id="{1FEECD19-2471-4BCA-8D3C-C60360837614}"/>
              </a:ext>
            </a:extLst>
          </p:cNvPr>
          <p:cNvSpPr txBox="1"/>
          <p:nvPr/>
        </p:nvSpPr>
        <p:spPr>
          <a:xfrm>
            <a:off x="656856" y="3745469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Yu Gothic" panose="020B0400000000000000" pitchFamily="34" charset="-128"/>
                <a:ea typeface="Yu Gothic" panose="020B0400000000000000" pitchFamily="34" charset="-128"/>
              </a:rPr>
              <a:t>(3)</a:t>
            </a:r>
            <a:endParaRPr kumimoji="1" lang="ja-JP" altLang="en-US" sz="1800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3" name="テキスト ボックス 40">
            <a:extLst>
              <a:ext uri="{FF2B5EF4-FFF2-40B4-BE49-F238E27FC236}">
                <a16:creationId xmlns:a16="http://schemas.microsoft.com/office/drawing/2014/main" id="{004716F2-0B6E-4AEC-B0E2-70CB4CC829D5}"/>
              </a:ext>
            </a:extLst>
          </p:cNvPr>
          <p:cNvSpPr txBox="1"/>
          <p:nvPr/>
        </p:nvSpPr>
        <p:spPr>
          <a:xfrm>
            <a:off x="6547392" y="3748896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800" kern="12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(4)</a:t>
            </a:r>
            <a:endParaRPr kumimoji="1" lang="ja-JP" altLang="en-US" sz="1800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44" name="グループ化 1">
            <a:extLst>
              <a:ext uri="{FF2B5EF4-FFF2-40B4-BE49-F238E27FC236}">
                <a16:creationId xmlns:a16="http://schemas.microsoft.com/office/drawing/2014/main" id="{4266AEC6-61EB-453A-8E04-E49E49DCB5CC}"/>
              </a:ext>
            </a:extLst>
          </p:cNvPr>
          <p:cNvGrpSpPr/>
          <p:nvPr/>
        </p:nvGrpSpPr>
        <p:grpSpPr>
          <a:xfrm>
            <a:off x="889269" y="3985270"/>
            <a:ext cx="3851818" cy="1394929"/>
            <a:chOff x="843550" y="1705506"/>
            <a:chExt cx="3851818" cy="1394929"/>
          </a:xfrm>
        </p:grpSpPr>
        <p:cxnSp>
          <p:nvCxnSpPr>
            <p:cNvPr id="45" name="直線コネクタ 37">
              <a:extLst>
                <a:ext uri="{FF2B5EF4-FFF2-40B4-BE49-F238E27FC236}">
                  <a16:creationId xmlns:a16="http://schemas.microsoft.com/office/drawing/2014/main" id="{2593CFCC-B3A8-4924-88DD-6B51766F9ACB}"/>
                </a:ext>
              </a:extLst>
            </p:cNvPr>
            <p:cNvCxnSpPr>
              <a:cxnSpLocks/>
            </p:cNvCxnSpPr>
            <p:nvPr/>
          </p:nvCxnSpPr>
          <p:spPr>
            <a:xfrm>
              <a:off x="2309259" y="2098901"/>
              <a:ext cx="0" cy="6292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線コネクタ 38">
              <a:extLst>
                <a:ext uri="{FF2B5EF4-FFF2-40B4-BE49-F238E27FC236}">
                  <a16:creationId xmlns:a16="http://schemas.microsoft.com/office/drawing/2014/main" id="{7D64D699-DF00-42F0-8145-AACB34E1176E}"/>
                </a:ext>
              </a:extLst>
            </p:cNvPr>
            <p:cNvCxnSpPr>
              <a:cxnSpLocks/>
            </p:cNvCxnSpPr>
            <p:nvPr/>
          </p:nvCxnSpPr>
          <p:spPr>
            <a:xfrm>
              <a:off x="892573" y="2407567"/>
              <a:ext cx="143083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楕円 41">
              <a:extLst>
                <a:ext uri="{FF2B5EF4-FFF2-40B4-BE49-F238E27FC236}">
                  <a16:creationId xmlns:a16="http://schemas.microsoft.com/office/drawing/2014/main" id="{F8F5B110-FF40-4CC3-A3D4-12976A9A0314}"/>
                </a:ext>
              </a:extLst>
            </p:cNvPr>
            <p:cNvSpPr/>
            <p:nvPr/>
          </p:nvSpPr>
          <p:spPr>
            <a:xfrm>
              <a:off x="843550" y="2380701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楕円 42">
              <a:extLst>
                <a:ext uri="{FF2B5EF4-FFF2-40B4-BE49-F238E27FC236}">
                  <a16:creationId xmlns:a16="http://schemas.microsoft.com/office/drawing/2014/main" id="{1E42AB3C-1A8C-4C71-9777-D8093C0FAB3E}"/>
                </a:ext>
              </a:extLst>
            </p:cNvPr>
            <p:cNvSpPr/>
            <p:nvPr/>
          </p:nvSpPr>
          <p:spPr>
            <a:xfrm>
              <a:off x="2285790" y="238070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正方形/長方形 43">
              <a:extLst>
                <a:ext uri="{FF2B5EF4-FFF2-40B4-BE49-F238E27FC236}">
                  <a16:creationId xmlns:a16="http://schemas.microsoft.com/office/drawing/2014/main" id="{459CE3E3-1C3B-4C30-9384-2FE495FFEEB8}"/>
                </a:ext>
              </a:extLst>
            </p:cNvPr>
            <p:cNvSpPr/>
            <p:nvPr/>
          </p:nvSpPr>
          <p:spPr>
            <a:xfrm rot="5400000">
              <a:off x="1619112" y="2079249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直線コネクタ 44">
              <a:extLst>
                <a:ext uri="{FF2B5EF4-FFF2-40B4-BE49-F238E27FC236}">
                  <a16:creationId xmlns:a16="http://schemas.microsoft.com/office/drawing/2014/main" id="{0C310707-B8A0-48BA-81A2-2FFDC6D6122D}"/>
                </a:ext>
              </a:extLst>
            </p:cNvPr>
            <p:cNvCxnSpPr>
              <a:cxnSpLocks/>
            </p:cNvCxnSpPr>
            <p:nvPr/>
          </p:nvCxnSpPr>
          <p:spPr>
            <a:xfrm>
              <a:off x="2307401" y="2098901"/>
              <a:ext cx="160987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線コネクタ 45">
              <a:extLst>
                <a:ext uri="{FF2B5EF4-FFF2-40B4-BE49-F238E27FC236}">
                  <a16:creationId xmlns:a16="http://schemas.microsoft.com/office/drawing/2014/main" id="{687DEB2B-8EA9-493E-9B4D-6224B2C597E7}"/>
                </a:ext>
              </a:extLst>
            </p:cNvPr>
            <p:cNvCxnSpPr>
              <a:cxnSpLocks/>
            </p:cNvCxnSpPr>
            <p:nvPr/>
          </p:nvCxnSpPr>
          <p:spPr>
            <a:xfrm>
              <a:off x="2307401" y="2728101"/>
              <a:ext cx="1609875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線コネクタ 46">
              <a:extLst>
                <a:ext uri="{FF2B5EF4-FFF2-40B4-BE49-F238E27FC236}">
                  <a16:creationId xmlns:a16="http://schemas.microsoft.com/office/drawing/2014/main" id="{3ACC9E48-CC02-463B-B3C9-9BCE6F2782E1}"/>
                </a:ext>
              </a:extLst>
            </p:cNvPr>
            <p:cNvCxnSpPr>
              <a:cxnSpLocks/>
            </p:cNvCxnSpPr>
            <p:nvPr/>
          </p:nvCxnSpPr>
          <p:spPr>
            <a:xfrm>
              <a:off x="3916151" y="2111821"/>
              <a:ext cx="0" cy="6292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線コネクタ 47">
              <a:extLst>
                <a:ext uri="{FF2B5EF4-FFF2-40B4-BE49-F238E27FC236}">
                  <a16:creationId xmlns:a16="http://schemas.microsoft.com/office/drawing/2014/main" id="{E9A79D34-879A-4FDC-AC02-B3EA53AE3E63}"/>
                </a:ext>
              </a:extLst>
            </p:cNvPr>
            <p:cNvCxnSpPr>
              <a:cxnSpLocks/>
            </p:cNvCxnSpPr>
            <p:nvPr/>
          </p:nvCxnSpPr>
          <p:spPr>
            <a:xfrm>
              <a:off x="3916151" y="2407495"/>
              <a:ext cx="73585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楕円 48">
              <a:extLst>
                <a:ext uri="{FF2B5EF4-FFF2-40B4-BE49-F238E27FC236}">
                  <a16:creationId xmlns:a16="http://schemas.microsoft.com/office/drawing/2014/main" id="{D88C7BDD-EA79-4927-8B4E-377F0A68AB59}"/>
                </a:ext>
              </a:extLst>
            </p:cNvPr>
            <p:cNvSpPr/>
            <p:nvPr/>
          </p:nvSpPr>
          <p:spPr>
            <a:xfrm>
              <a:off x="3897607" y="238807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楕円 49">
              <a:extLst>
                <a:ext uri="{FF2B5EF4-FFF2-40B4-BE49-F238E27FC236}">
                  <a16:creationId xmlns:a16="http://schemas.microsoft.com/office/drawing/2014/main" id="{C23CA57F-7A05-4281-917B-40263CDE75BC}"/>
                </a:ext>
              </a:extLst>
            </p:cNvPr>
            <p:cNvSpPr/>
            <p:nvPr/>
          </p:nvSpPr>
          <p:spPr>
            <a:xfrm>
              <a:off x="4649649" y="2380701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正方形/長方形 50">
              <a:extLst>
                <a:ext uri="{FF2B5EF4-FFF2-40B4-BE49-F238E27FC236}">
                  <a16:creationId xmlns:a16="http://schemas.microsoft.com/office/drawing/2014/main" id="{50271723-534D-46F2-AC5D-D6F5F06D9B93}"/>
                </a:ext>
              </a:extLst>
            </p:cNvPr>
            <p:cNvSpPr/>
            <p:nvPr/>
          </p:nvSpPr>
          <p:spPr>
            <a:xfrm rot="5400000">
              <a:off x="2930460" y="1745438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テキスト ボックス 64">
                  <a:extLst>
                    <a:ext uri="{FF2B5EF4-FFF2-40B4-BE49-F238E27FC236}">
                      <a16:creationId xmlns:a16="http://schemas.microsoft.com/office/drawing/2014/main" id="{1C699C7D-639C-4F37-B19B-21126E5C52C2}"/>
                    </a:ext>
                  </a:extLst>
                </p:cNvPr>
                <p:cNvSpPr txBox="1"/>
                <p:nvPr/>
              </p:nvSpPr>
              <p:spPr>
                <a:xfrm>
                  <a:off x="1465793" y="2027441"/>
                  <a:ext cx="4792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m:rPr>
                            <m:sty m:val="p"/>
                          </m:rPr>
                          <a:rPr kumimoji="1" lang="el-GR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65" name="テキスト ボックス 64">
                  <a:extLst>
                    <a:ext uri="{FF2B5EF4-FFF2-40B4-BE49-F238E27FC236}">
                      <a16:creationId xmlns:a16="http://schemas.microsoft.com/office/drawing/2014/main" id="{60C7F5A7-0513-4C98-ABC5-B8C4D5F0C9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5793" y="2027441"/>
                  <a:ext cx="47929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8861" r="-11392" b="-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テキスト ボックス 65">
                  <a:extLst>
                    <a:ext uri="{FF2B5EF4-FFF2-40B4-BE49-F238E27FC236}">
                      <a16:creationId xmlns:a16="http://schemas.microsoft.com/office/drawing/2014/main" id="{F24C06F7-A742-4DC4-BC69-A862BBD2DADC}"/>
                    </a:ext>
                  </a:extLst>
                </p:cNvPr>
                <p:cNvSpPr txBox="1"/>
                <p:nvPr/>
              </p:nvSpPr>
              <p:spPr>
                <a:xfrm>
                  <a:off x="2812727" y="1705506"/>
                  <a:ext cx="4792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kumimoji="1" lang="el-GR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66" name="テキスト ボックス 65">
                  <a:extLst>
                    <a:ext uri="{FF2B5EF4-FFF2-40B4-BE49-F238E27FC236}">
                      <a16:creationId xmlns:a16="http://schemas.microsoft.com/office/drawing/2014/main" id="{02C14C7E-5F8D-4B7A-832F-9FE9F4EB6A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2727" y="1705506"/>
                  <a:ext cx="47929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8861" r="-11392" b="-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テキスト ボックス 74">
              <a:extLst>
                <a:ext uri="{FF2B5EF4-FFF2-40B4-BE49-F238E27FC236}">
                  <a16:creationId xmlns:a16="http://schemas.microsoft.com/office/drawing/2014/main" id="{F1F34B04-A9A3-4E30-8124-10ECAE1328EC}"/>
                </a:ext>
              </a:extLst>
            </p:cNvPr>
            <p:cNvSpPr txBox="1"/>
            <p:nvPr/>
          </p:nvSpPr>
          <p:spPr>
            <a:xfrm>
              <a:off x="2541674" y="2761881"/>
              <a:ext cx="1229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/>
                <a:t>“short-cut”</a:t>
              </a:r>
              <a:endParaRPr kumimoji="1" lang="ja-JP" altLang="en-US" sz="1600" dirty="0"/>
            </a:p>
          </p:txBody>
        </p:sp>
      </p:grpSp>
      <p:grpSp>
        <p:nvGrpSpPr>
          <p:cNvPr id="60" name="グループ化 2">
            <a:extLst>
              <a:ext uri="{FF2B5EF4-FFF2-40B4-BE49-F238E27FC236}">
                <a16:creationId xmlns:a16="http://schemas.microsoft.com/office/drawing/2014/main" id="{7960653D-BE52-4C12-AC07-05412F675A94}"/>
              </a:ext>
            </a:extLst>
          </p:cNvPr>
          <p:cNvGrpSpPr/>
          <p:nvPr/>
        </p:nvGrpSpPr>
        <p:grpSpPr>
          <a:xfrm>
            <a:off x="6846931" y="3967994"/>
            <a:ext cx="3851818" cy="1451682"/>
            <a:chOff x="6801212" y="1688230"/>
            <a:chExt cx="3851818" cy="1451682"/>
          </a:xfrm>
        </p:grpSpPr>
        <p:cxnSp>
          <p:nvCxnSpPr>
            <p:cNvPr id="61" name="直線コネクタ 51">
              <a:extLst>
                <a:ext uri="{FF2B5EF4-FFF2-40B4-BE49-F238E27FC236}">
                  <a16:creationId xmlns:a16="http://schemas.microsoft.com/office/drawing/2014/main" id="{975AE741-E329-48F0-B1CD-A4BE9E181BD3}"/>
                </a:ext>
              </a:extLst>
            </p:cNvPr>
            <p:cNvCxnSpPr>
              <a:cxnSpLocks/>
            </p:cNvCxnSpPr>
            <p:nvPr/>
          </p:nvCxnSpPr>
          <p:spPr>
            <a:xfrm>
              <a:off x="7535401" y="2100147"/>
              <a:ext cx="0" cy="6292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線コネクタ 52">
              <a:extLst>
                <a:ext uri="{FF2B5EF4-FFF2-40B4-BE49-F238E27FC236}">
                  <a16:creationId xmlns:a16="http://schemas.microsoft.com/office/drawing/2014/main" id="{4584BA64-4012-4DF1-A33D-355EC0C1EED0}"/>
                </a:ext>
              </a:extLst>
            </p:cNvPr>
            <p:cNvCxnSpPr>
              <a:cxnSpLocks/>
            </p:cNvCxnSpPr>
            <p:nvPr/>
          </p:nvCxnSpPr>
          <p:spPr>
            <a:xfrm>
              <a:off x="6850235" y="2410318"/>
              <a:ext cx="6851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楕円 53">
              <a:extLst>
                <a:ext uri="{FF2B5EF4-FFF2-40B4-BE49-F238E27FC236}">
                  <a16:creationId xmlns:a16="http://schemas.microsoft.com/office/drawing/2014/main" id="{500B5C2C-E395-43A2-85EC-81384ECF1EC4}"/>
                </a:ext>
              </a:extLst>
            </p:cNvPr>
            <p:cNvSpPr/>
            <p:nvPr/>
          </p:nvSpPr>
          <p:spPr>
            <a:xfrm>
              <a:off x="6801212" y="2383452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54">
              <a:extLst>
                <a:ext uri="{FF2B5EF4-FFF2-40B4-BE49-F238E27FC236}">
                  <a16:creationId xmlns:a16="http://schemas.microsoft.com/office/drawing/2014/main" id="{5699B3C4-2BB1-4339-A967-014C6C3CE50A}"/>
                </a:ext>
              </a:extLst>
            </p:cNvPr>
            <p:cNvSpPr/>
            <p:nvPr/>
          </p:nvSpPr>
          <p:spPr>
            <a:xfrm>
              <a:off x="7513740" y="238940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5" name="直線コネクタ 55">
              <a:extLst>
                <a:ext uri="{FF2B5EF4-FFF2-40B4-BE49-F238E27FC236}">
                  <a16:creationId xmlns:a16="http://schemas.microsoft.com/office/drawing/2014/main" id="{2E1592CD-070D-4DBB-A238-7D4B1B38F0E8}"/>
                </a:ext>
              </a:extLst>
            </p:cNvPr>
            <p:cNvCxnSpPr>
              <a:cxnSpLocks/>
            </p:cNvCxnSpPr>
            <p:nvPr/>
          </p:nvCxnSpPr>
          <p:spPr>
            <a:xfrm>
              <a:off x="7535401" y="2101652"/>
              <a:ext cx="2339537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線コネクタ 56">
              <a:extLst>
                <a:ext uri="{FF2B5EF4-FFF2-40B4-BE49-F238E27FC236}">
                  <a16:creationId xmlns:a16="http://schemas.microsoft.com/office/drawing/2014/main" id="{BEE30826-FE9B-4BB3-B30B-87E9AB60A514}"/>
                </a:ext>
              </a:extLst>
            </p:cNvPr>
            <p:cNvCxnSpPr>
              <a:cxnSpLocks/>
            </p:cNvCxnSpPr>
            <p:nvPr/>
          </p:nvCxnSpPr>
          <p:spPr>
            <a:xfrm>
              <a:off x="7535401" y="2730852"/>
              <a:ext cx="146000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線コネクタ 57">
              <a:extLst>
                <a:ext uri="{FF2B5EF4-FFF2-40B4-BE49-F238E27FC236}">
                  <a16:creationId xmlns:a16="http://schemas.microsoft.com/office/drawing/2014/main" id="{4C387C74-D447-4523-A1EA-E6D4D13DDDE5}"/>
                </a:ext>
              </a:extLst>
            </p:cNvPr>
            <p:cNvCxnSpPr>
              <a:cxnSpLocks/>
            </p:cNvCxnSpPr>
            <p:nvPr/>
          </p:nvCxnSpPr>
          <p:spPr>
            <a:xfrm>
              <a:off x="9873813" y="2103142"/>
              <a:ext cx="0" cy="6292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線コネクタ 58">
              <a:extLst>
                <a:ext uri="{FF2B5EF4-FFF2-40B4-BE49-F238E27FC236}">
                  <a16:creationId xmlns:a16="http://schemas.microsoft.com/office/drawing/2014/main" id="{0F39DF11-BCFC-410A-88AF-1B63DA9245E7}"/>
                </a:ext>
              </a:extLst>
            </p:cNvPr>
            <p:cNvCxnSpPr>
              <a:cxnSpLocks/>
            </p:cNvCxnSpPr>
            <p:nvPr/>
          </p:nvCxnSpPr>
          <p:spPr>
            <a:xfrm>
              <a:off x="9873813" y="2410246"/>
              <a:ext cx="73585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楕円 59">
              <a:extLst>
                <a:ext uri="{FF2B5EF4-FFF2-40B4-BE49-F238E27FC236}">
                  <a16:creationId xmlns:a16="http://schemas.microsoft.com/office/drawing/2014/main" id="{F125B182-A044-4AEA-A3D3-CF1B81A8F46D}"/>
                </a:ext>
              </a:extLst>
            </p:cNvPr>
            <p:cNvSpPr/>
            <p:nvPr/>
          </p:nvSpPr>
          <p:spPr>
            <a:xfrm>
              <a:off x="9855269" y="239082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楕円 60">
              <a:extLst>
                <a:ext uri="{FF2B5EF4-FFF2-40B4-BE49-F238E27FC236}">
                  <a16:creationId xmlns:a16="http://schemas.microsoft.com/office/drawing/2014/main" id="{53C16A71-601F-443D-8EC0-73C2D063172D}"/>
                </a:ext>
              </a:extLst>
            </p:cNvPr>
            <p:cNvSpPr/>
            <p:nvPr/>
          </p:nvSpPr>
          <p:spPr>
            <a:xfrm>
              <a:off x="10607311" y="2383452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正方形/長方形 61">
              <a:extLst>
                <a:ext uri="{FF2B5EF4-FFF2-40B4-BE49-F238E27FC236}">
                  <a16:creationId xmlns:a16="http://schemas.microsoft.com/office/drawing/2014/main" id="{BB59EF3A-AE2A-413C-BC57-BFE243D44192}"/>
                </a:ext>
              </a:extLst>
            </p:cNvPr>
            <p:cNvSpPr/>
            <p:nvPr/>
          </p:nvSpPr>
          <p:spPr>
            <a:xfrm rot="5400000">
              <a:off x="9056226" y="1745438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正方形/長方形 62">
              <a:extLst>
                <a:ext uri="{FF2B5EF4-FFF2-40B4-BE49-F238E27FC236}">
                  <a16:creationId xmlns:a16="http://schemas.microsoft.com/office/drawing/2014/main" id="{853741C3-C9FE-423D-97EA-CB85BB89F98A}"/>
                </a:ext>
              </a:extLst>
            </p:cNvPr>
            <p:cNvSpPr/>
            <p:nvPr/>
          </p:nvSpPr>
          <p:spPr>
            <a:xfrm rot="5400000">
              <a:off x="8096990" y="2390536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正方形/長方形 63">
              <a:extLst>
                <a:ext uri="{FF2B5EF4-FFF2-40B4-BE49-F238E27FC236}">
                  <a16:creationId xmlns:a16="http://schemas.microsoft.com/office/drawing/2014/main" id="{29B6CEEF-BF37-4F46-89F2-5C75429E4CEC}"/>
                </a:ext>
              </a:extLst>
            </p:cNvPr>
            <p:cNvSpPr/>
            <p:nvPr/>
          </p:nvSpPr>
          <p:spPr>
            <a:xfrm rot="5400000">
              <a:off x="8023221" y="1740549"/>
              <a:ext cx="243832" cy="68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テキスト ボックス 66">
                  <a:extLst>
                    <a:ext uri="{FF2B5EF4-FFF2-40B4-BE49-F238E27FC236}">
                      <a16:creationId xmlns:a16="http://schemas.microsoft.com/office/drawing/2014/main" id="{13344F85-6857-4202-AE8C-81805FD583D4}"/>
                    </a:ext>
                  </a:extLst>
                </p:cNvPr>
                <p:cNvSpPr txBox="1"/>
                <p:nvPr/>
              </p:nvSpPr>
              <p:spPr>
                <a:xfrm>
                  <a:off x="7844310" y="1688230"/>
                  <a:ext cx="4792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m:rPr>
                            <m:sty m:val="p"/>
                          </m:rPr>
                          <a:rPr kumimoji="1" lang="el-GR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67" name="テキスト ボックス 66">
                  <a:extLst>
                    <a:ext uri="{FF2B5EF4-FFF2-40B4-BE49-F238E27FC236}">
                      <a16:creationId xmlns:a16="http://schemas.microsoft.com/office/drawing/2014/main" id="{B5266685-6819-491F-B9E5-ECE991FC57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4310" y="1688230"/>
                  <a:ext cx="479298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0256" r="-11538" b="-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テキスト ボックス 67">
                  <a:extLst>
                    <a:ext uri="{FF2B5EF4-FFF2-40B4-BE49-F238E27FC236}">
                      <a16:creationId xmlns:a16="http://schemas.microsoft.com/office/drawing/2014/main" id="{89064391-D573-468C-AC94-E4B188CC60E4}"/>
                    </a:ext>
                  </a:extLst>
                </p:cNvPr>
                <p:cNvSpPr txBox="1"/>
                <p:nvPr/>
              </p:nvSpPr>
              <p:spPr>
                <a:xfrm>
                  <a:off x="8938493" y="1692614"/>
                  <a:ext cx="4792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kumimoji="1" lang="el-GR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68" name="テキスト ボックス 67">
                  <a:extLst>
                    <a:ext uri="{FF2B5EF4-FFF2-40B4-BE49-F238E27FC236}">
                      <a16:creationId xmlns:a16="http://schemas.microsoft.com/office/drawing/2014/main" id="{FCCA3829-4E28-4A5A-91D1-782F4757E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8493" y="1692614"/>
                  <a:ext cx="47929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8861" r="-11392" b="-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テキスト ボックス 68">
                  <a:extLst>
                    <a:ext uri="{FF2B5EF4-FFF2-40B4-BE49-F238E27FC236}">
                      <a16:creationId xmlns:a16="http://schemas.microsoft.com/office/drawing/2014/main" id="{2E1A6E00-29C9-421E-B32A-127ECCFA9CE5}"/>
                    </a:ext>
                  </a:extLst>
                </p:cNvPr>
                <p:cNvSpPr txBox="1"/>
                <p:nvPr/>
              </p:nvSpPr>
              <p:spPr>
                <a:xfrm>
                  <a:off x="7892171" y="2339355"/>
                  <a:ext cx="4792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m:rPr>
                            <m:sty m:val="p"/>
                          </m:rPr>
                          <a:rPr kumimoji="1" lang="el-GR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kumimoji="1" lang="ja-JP" altLang="en-US" dirty="0"/>
                </a:p>
              </p:txBody>
            </p:sp>
          </mc:Choice>
          <mc:Fallback xmlns="">
            <p:sp>
              <p:nvSpPr>
                <p:cNvPr id="69" name="テキスト ボックス 68">
                  <a:extLst>
                    <a:ext uri="{FF2B5EF4-FFF2-40B4-BE49-F238E27FC236}">
                      <a16:creationId xmlns:a16="http://schemas.microsoft.com/office/drawing/2014/main" id="{30285E01-11A8-47C9-87E4-55E59C483E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2171" y="2339355"/>
                  <a:ext cx="479298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0256" r="-11538" b="-666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直線コネクタ 71">
              <a:extLst>
                <a:ext uri="{FF2B5EF4-FFF2-40B4-BE49-F238E27FC236}">
                  <a16:creationId xmlns:a16="http://schemas.microsoft.com/office/drawing/2014/main" id="{E3C28351-D460-46B1-8E2B-180ADA55DF83}"/>
                </a:ext>
              </a:extLst>
            </p:cNvPr>
            <p:cNvCxnSpPr>
              <a:cxnSpLocks/>
            </p:cNvCxnSpPr>
            <p:nvPr/>
          </p:nvCxnSpPr>
          <p:spPr>
            <a:xfrm>
              <a:off x="9311640" y="2730735"/>
              <a:ext cx="562173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楕円 72">
              <a:extLst>
                <a:ext uri="{FF2B5EF4-FFF2-40B4-BE49-F238E27FC236}">
                  <a16:creationId xmlns:a16="http://schemas.microsoft.com/office/drawing/2014/main" id="{C8A14E86-B8D5-493C-918A-EC0FB8C1D82F}"/>
                </a:ext>
              </a:extLst>
            </p:cNvPr>
            <p:cNvSpPr/>
            <p:nvPr/>
          </p:nvSpPr>
          <p:spPr>
            <a:xfrm>
              <a:off x="9003899" y="2705241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楕円 73">
              <a:extLst>
                <a:ext uri="{FF2B5EF4-FFF2-40B4-BE49-F238E27FC236}">
                  <a16:creationId xmlns:a16="http://schemas.microsoft.com/office/drawing/2014/main" id="{BF08D5BA-157B-44C5-8866-0BE7B6370789}"/>
                </a:ext>
              </a:extLst>
            </p:cNvPr>
            <p:cNvSpPr/>
            <p:nvPr/>
          </p:nvSpPr>
          <p:spPr>
            <a:xfrm>
              <a:off x="9267399" y="2705240"/>
              <a:ext cx="45719" cy="4571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テキスト ボックス 75">
              <a:extLst>
                <a:ext uri="{FF2B5EF4-FFF2-40B4-BE49-F238E27FC236}">
                  <a16:creationId xmlns:a16="http://schemas.microsoft.com/office/drawing/2014/main" id="{25D0D919-2556-46AE-A61E-8E50B7ACA5BD}"/>
                </a:ext>
              </a:extLst>
            </p:cNvPr>
            <p:cNvSpPr txBox="1"/>
            <p:nvPr/>
          </p:nvSpPr>
          <p:spPr>
            <a:xfrm>
              <a:off x="8756993" y="2801358"/>
              <a:ext cx="10567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/>
                <a:t>“opened”</a:t>
              </a:r>
              <a:endParaRPr kumimoji="1" lang="ja-JP" altLang="en-US" sz="1600" dirty="0"/>
            </a:p>
          </p:txBody>
        </p:sp>
      </p:grp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7802E877-0A4A-4DF6-920D-C4BB715E11DF}"/>
              </a:ext>
            </a:extLst>
          </p:cNvPr>
          <p:cNvSpPr txBox="1"/>
          <p:nvPr/>
        </p:nvSpPr>
        <p:spPr>
          <a:xfrm>
            <a:off x="450348" y="1122140"/>
            <a:ext cx="609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/>
              <a:t>Q2</a:t>
            </a:r>
            <a:r>
              <a:rPr lang="en-US" altLang="ja-JP" dirty="0"/>
              <a:t>. Find the total resistance.</a:t>
            </a:r>
            <a:endParaRPr lang="ja-JP" altLang="en-US" dirty="0"/>
          </a:p>
        </p:txBody>
      </p:sp>
      <p:cxnSp>
        <p:nvCxnSpPr>
          <p:cNvPr id="85" name="直線コネクタ 106">
            <a:extLst>
              <a:ext uri="{FF2B5EF4-FFF2-40B4-BE49-F238E27FC236}">
                <a16:creationId xmlns:a16="http://schemas.microsoft.com/office/drawing/2014/main" id="{F1440C40-9FED-4BFB-9DBF-60C25F058456}"/>
              </a:ext>
            </a:extLst>
          </p:cNvPr>
          <p:cNvCxnSpPr>
            <a:cxnSpLocks/>
          </p:cNvCxnSpPr>
          <p:nvPr/>
        </p:nvCxnSpPr>
        <p:spPr>
          <a:xfrm>
            <a:off x="934988" y="3560316"/>
            <a:ext cx="33021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コネクタ 106">
            <a:extLst>
              <a:ext uri="{FF2B5EF4-FFF2-40B4-BE49-F238E27FC236}">
                <a16:creationId xmlns:a16="http://schemas.microsoft.com/office/drawing/2014/main" id="{2F188963-BF88-429B-BFEC-218F389A67F3}"/>
              </a:ext>
            </a:extLst>
          </p:cNvPr>
          <p:cNvCxnSpPr>
            <a:cxnSpLocks/>
          </p:cNvCxnSpPr>
          <p:nvPr/>
        </p:nvCxnSpPr>
        <p:spPr>
          <a:xfrm>
            <a:off x="6923222" y="3560316"/>
            <a:ext cx="33021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コネクタ 106">
            <a:extLst>
              <a:ext uri="{FF2B5EF4-FFF2-40B4-BE49-F238E27FC236}">
                <a16:creationId xmlns:a16="http://schemas.microsoft.com/office/drawing/2014/main" id="{E3BE6D7C-68A7-4785-99A7-32848D0F2331}"/>
              </a:ext>
            </a:extLst>
          </p:cNvPr>
          <p:cNvCxnSpPr>
            <a:cxnSpLocks/>
          </p:cNvCxnSpPr>
          <p:nvPr/>
        </p:nvCxnSpPr>
        <p:spPr>
          <a:xfrm>
            <a:off x="6994116" y="6230535"/>
            <a:ext cx="33021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106">
            <a:extLst>
              <a:ext uri="{FF2B5EF4-FFF2-40B4-BE49-F238E27FC236}">
                <a16:creationId xmlns:a16="http://schemas.microsoft.com/office/drawing/2014/main" id="{CD6F61EE-023D-4D59-B66D-43919CA6A6A2}"/>
              </a:ext>
            </a:extLst>
          </p:cNvPr>
          <p:cNvCxnSpPr>
            <a:cxnSpLocks/>
          </p:cNvCxnSpPr>
          <p:nvPr/>
        </p:nvCxnSpPr>
        <p:spPr>
          <a:xfrm>
            <a:off x="936312" y="6123530"/>
            <a:ext cx="33021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63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10DA50A-65CB-4D78-B43E-2048C4FC20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ECA72-7C51-4053-A00F-47BEF0418ED9}" type="slidenum">
              <a:rPr lang="ja-JP" altLang="en-US" sz="2800" smtClean="0"/>
              <a:pPr/>
              <a:t>8</a:t>
            </a:fld>
            <a:endParaRPr lang="ja-JP" altLang="en-US" sz="2000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82BEA29-F6B3-4BC7-8219-EF6D08F5BE8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5D39A32-303D-48F6-915D-721C63C04534}" type="datetime1">
              <a:rPr lang="ja-JP" altLang="en-US" smtClean="0"/>
              <a:t>2025/4/28</a:t>
            </a:fld>
            <a:endParaRPr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B0B837A5-8A65-4B04-B56F-8BAF480DD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Exercise</a:t>
            </a:r>
            <a:endParaRPr kumimoji="1" lang="ja-JP" altLang="en-US" dirty="0"/>
          </a:p>
        </p:txBody>
      </p:sp>
      <p:cxnSp>
        <p:nvCxnSpPr>
          <p:cNvPr id="7" name="直線コネクタ 17">
            <a:extLst>
              <a:ext uri="{FF2B5EF4-FFF2-40B4-BE49-F238E27FC236}">
                <a16:creationId xmlns:a16="http://schemas.microsoft.com/office/drawing/2014/main" id="{E74C859B-F5AC-4122-BFFF-BC23E7F46F87}"/>
              </a:ext>
            </a:extLst>
          </p:cNvPr>
          <p:cNvCxnSpPr>
            <a:cxnSpLocks/>
          </p:cNvCxnSpPr>
          <p:nvPr/>
        </p:nvCxnSpPr>
        <p:spPr>
          <a:xfrm>
            <a:off x="3167310" y="2359179"/>
            <a:ext cx="0" cy="88959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コネクタ 18">
            <a:extLst>
              <a:ext uri="{FF2B5EF4-FFF2-40B4-BE49-F238E27FC236}">
                <a16:creationId xmlns:a16="http://schemas.microsoft.com/office/drawing/2014/main" id="{2F4D7636-C483-4AAD-BAE0-064BE3603A40}"/>
              </a:ext>
            </a:extLst>
          </p:cNvPr>
          <p:cNvCxnSpPr>
            <a:cxnSpLocks/>
          </p:cNvCxnSpPr>
          <p:nvPr/>
        </p:nvCxnSpPr>
        <p:spPr>
          <a:xfrm>
            <a:off x="1304305" y="2787897"/>
            <a:ext cx="33973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楕円 19">
            <a:extLst>
              <a:ext uri="{FF2B5EF4-FFF2-40B4-BE49-F238E27FC236}">
                <a16:creationId xmlns:a16="http://schemas.microsoft.com/office/drawing/2014/main" id="{6C71E615-C775-4840-B192-730E96C2CB1C}"/>
              </a:ext>
            </a:extLst>
          </p:cNvPr>
          <p:cNvSpPr/>
          <p:nvPr/>
        </p:nvSpPr>
        <p:spPr>
          <a:xfrm>
            <a:off x="1258586" y="2762659"/>
            <a:ext cx="45719" cy="45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20">
            <a:extLst>
              <a:ext uri="{FF2B5EF4-FFF2-40B4-BE49-F238E27FC236}">
                <a16:creationId xmlns:a16="http://schemas.microsoft.com/office/drawing/2014/main" id="{F9477F64-BA72-41B5-A605-739428A8261F}"/>
              </a:ext>
            </a:extLst>
          </p:cNvPr>
          <p:cNvSpPr/>
          <p:nvPr/>
        </p:nvSpPr>
        <p:spPr>
          <a:xfrm>
            <a:off x="3143841" y="278988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22">
            <a:extLst>
              <a:ext uri="{FF2B5EF4-FFF2-40B4-BE49-F238E27FC236}">
                <a16:creationId xmlns:a16="http://schemas.microsoft.com/office/drawing/2014/main" id="{BF8BA081-94DB-4308-8399-9CA71CC16678}"/>
              </a:ext>
            </a:extLst>
          </p:cNvPr>
          <p:cNvCxnSpPr>
            <a:cxnSpLocks/>
          </p:cNvCxnSpPr>
          <p:nvPr/>
        </p:nvCxnSpPr>
        <p:spPr>
          <a:xfrm>
            <a:off x="3166700" y="2359179"/>
            <a:ext cx="135539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コネクタ 23">
            <a:extLst>
              <a:ext uri="{FF2B5EF4-FFF2-40B4-BE49-F238E27FC236}">
                <a16:creationId xmlns:a16="http://schemas.microsoft.com/office/drawing/2014/main" id="{854A8C8B-CBD9-4114-B74F-6FA83E58DAEF}"/>
              </a:ext>
            </a:extLst>
          </p:cNvPr>
          <p:cNvCxnSpPr>
            <a:cxnSpLocks/>
          </p:cNvCxnSpPr>
          <p:nvPr/>
        </p:nvCxnSpPr>
        <p:spPr>
          <a:xfrm>
            <a:off x="3166700" y="3248771"/>
            <a:ext cx="1355393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直線コネクタ 24">
            <a:extLst>
              <a:ext uri="{FF2B5EF4-FFF2-40B4-BE49-F238E27FC236}">
                <a16:creationId xmlns:a16="http://schemas.microsoft.com/office/drawing/2014/main" id="{60F5A013-B95C-4D82-9DA1-FBB1983C44D0}"/>
              </a:ext>
            </a:extLst>
          </p:cNvPr>
          <p:cNvCxnSpPr>
            <a:cxnSpLocks/>
          </p:cNvCxnSpPr>
          <p:nvPr/>
        </p:nvCxnSpPr>
        <p:spPr>
          <a:xfrm>
            <a:off x="4517948" y="2356615"/>
            <a:ext cx="0" cy="8921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コネクタ 25">
            <a:extLst>
              <a:ext uri="{FF2B5EF4-FFF2-40B4-BE49-F238E27FC236}">
                <a16:creationId xmlns:a16="http://schemas.microsoft.com/office/drawing/2014/main" id="{2E5846C2-F716-47AA-B343-AB064941D2A1}"/>
              </a:ext>
            </a:extLst>
          </p:cNvPr>
          <p:cNvCxnSpPr>
            <a:cxnSpLocks/>
          </p:cNvCxnSpPr>
          <p:nvPr/>
        </p:nvCxnSpPr>
        <p:spPr>
          <a:xfrm>
            <a:off x="4517948" y="2796299"/>
            <a:ext cx="29772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楕円 26">
            <a:extLst>
              <a:ext uri="{FF2B5EF4-FFF2-40B4-BE49-F238E27FC236}">
                <a16:creationId xmlns:a16="http://schemas.microsoft.com/office/drawing/2014/main" id="{197FEFDE-8685-4DAA-8DFC-345B85CBFEED}"/>
              </a:ext>
            </a:extLst>
          </p:cNvPr>
          <p:cNvSpPr/>
          <p:nvPr/>
        </p:nvSpPr>
        <p:spPr>
          <a:xfrm>
            <a:off x="4499404" y="277688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27">
            <a:extLst>
              <a:ext uri="{FF2B5EF4-FFF2-40B4-BE49-F238E27FC236}">
                <a16:creationId xmlns:a16="http://schemas.microsoft.com/office/drawing/2014/main" id="{C3ABD5FF-91DD-4769-9150-DB5E24E54F10}"/>
              </a:ext>
            </a:extLst>
          </p:cNvPr>
          <p:cNvSpPr/>
          <p:nvPr/>
        </p:nvSpPr>
        <p:spPr>
          <a:xfrm>
            <a:off x="4815076" y="2769505"/>
            <a:ext cx="45719" cy="457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28">
            <a:extLst>
              <a:ext uri="{FF2B5EF4-FFF2-40B4-BE49-F238E27FC236}">
                <a16:creationId xmlns:a16="http://schemas.microsoft.com/office/drawing/2014/main" id="{69B19259-9DCC-410C-A55E-FD5A191024BA}"/>
              </a:ext>
            </a:extLst>
          </p:cNvPr>
          <p:cNvSpPr/>
          <p:nvPr/>
        </p:nvSpPr>
        <p:spPr>
          <a:xfrm>
            <a:off x="3329583" y="2124983"/>
            <a:ext cx="1015208" cy="410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32">
                <a:extLst>
                  <a:ext uri="{FF2B5EF4-FFF2-40B4-BE49-F238E27FC236}">
                    <a16:creationId xmlns:a16="http://schemas.microsoft.com/office/drawing/2014/main" id="{648A6A44-DEC9-4A7C-A2C3-903947F08BC2}"/>
                  </a:ext>
                </a:extLst>
              </p:cNvPr>
              <p:cNvSpPr txBox="1"/>
              <p:nvPr/>
            </p:nvSpPr>
            <p:spPr>
              <a:xfrm>
                <a:off x="3363606" y="2197264"/>
                <a:ext cx="9369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k</m:t>
                      </m:r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20" name="テキスト ボックス 32">
                <a:extLst>
                  <a:ext uri="{FF2B5EF4-FFF2-40B4-BE49-F238E27FC236}">
                    <a16:creationId xmlns:a16="http://schemas.microsoft.com/office/drawing/2014/main" id="{648A6A44-DEC9-4A7C-A2C3-903947F08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606" y="2197264"/>
                <a:ext cx="936923" cy="276999"/>
              </a:xfrm>
              <a:prstGeom prst="rect">
                <a:avLst/>
              </a:prstGeom>
              <a:blipFill>
                <a:blip r:embed="rId2"/>
                <a:stretch>
                  <a:fillRect l="-5882" r="-6536" b="-17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テキスト ボックス 5">
            <a:extLst>
              <a:ext uri="{FF2B5EF4-FFF2-40B4-BE49-F238E27FC236}">
                <a16:creationId xmlns:a16="http://schemas.microsoft.com/office/drawing/2014/main" id="{B06E4020-2FFB-4B8A-A69E-A01E469BFA11}"/>
              </a:ext>
            </a:extLst>
          </p:cNvPr>
          <p:cNvSpPr txBox="1"/>
          <p:nvPr/>
        </p:nvSpPr>
        <p:spPr>
          <a:xfrm>
            <a:off x="1143527" y="23798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2" name="テキスト ボックス 34">
            <a:extLst>
              <a:ext uri="{FF2B5EF4-FFF2-40B4-BE49-F238E27FC236}">
                <a16:creationId xmlns:a16="http://schemas.microsoft.com/office/drawing/2014/main" id="{96A39A42-C212-43B5-A908-451D71CF7B30}"/>
              </a:ext>
            </a:extLst>
          </p:cNvPr>
          <p:cNvSpPr txBox="1"/>
          <p:nvPr/>
        </p:nvSpPr>
        <p:spPr>
          <a:xfrm>
            <a:off x="4690298" y="238787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/>
              <a:t>b</a:t>
            </a:r>
            <a:endParaRPr kumimoji="1" lang="ja-JP" altLang="en-US" dirty="0"/>
          </a:p>
        </p:txBody>
      </p:sp>
      <p:cxnSp>
        <p:nvCxnSpPr>
          <p:cNvPr id="23" name="直線コネクタ 67">
            <a:extLst>
              <a:ext uri="{FF2B5EF4-FFF2-40B4-BE49-F238E27FC236}">
                <a16:creationId xmlns:a16="http://schemas.microsoft.com/office/drawing/2014/main" id="{6087EABD-7FB6-4347-AE49-938EC5390DE2}"/>
              </a:ext>
            </a:extLst>
          </p:cNvPr>
          <p:cNvCxnSpPr>
            <a:cxnSpLocks/>
          </p:cNvCxnSpPr>
          <p:nvPr/>
        </p:nvCxnSpPr>
        <p:spPr>
          <a:xfrm>
            <a:off x="1644650" y="2356615"/>
            <a:ext cx="0" cy="8921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楕円 68">
            <a:extLst>
              <a:ext uri="{FF2B5EF4-FFF2-40B4-BE49-F238E27FC236}">
                <a16:creationId xmlns:a16="http://schemas.microsoft.com/office/drawing/2014/main" id="{B70BBD2B-1677-4EFA-9261-F6B9703817C0}"/>
              </a:ext>
            </a:extLst>
          </p:cNvPr>
          <p:cNvSpPr/>
          <p:nvPr/>
        </p:nvSpPr>
        <p:spPr>
          <a:xfrm>
            <a:off x="1621181" y="276266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69">
            <a:extLst>
              <a:ext uri="{FF2B5EF4-FFF2-40B4-BE49-F238E27FC236}">
                <a16:creationId xmlns:a16="http://schemas.microsoft.com/office/drawing/2014/main" id="{27362C69-995A-48F4-BBB9-0313EE9F7E42}"/>
              </a:ext>
            </a:extLst>
          </p:cNvPr>
          <p:cNvCxnSpPr>
            <a:cxnSpLocks/>
          </p:cNvCxnSpPr>
          <p:nvPr/>
        </p:nvCxnSpPr>
        <p:spPr>
          <a:xfrm>
            <a:off x="1644040" y="2359180"/>
            <a:ext cx="134566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コネクタ 70">
            <a:extLst>
              <a:ext uri="{FF2B5EF4-FFF2-40B4-BE49-F238E27FC236}">
                <a16:creationId xmlns:a16="http://schemas.microsoft.com/office/drawing/2014/main" id="{F84D2C1E-AF7B-4979-89EA-A6B0493767CD}"/>
              </a:ext>
            </a:extLst>
          </p:cNvPr>
          <p:cNvCxnSpPr>
            <a:cxnSpLocks/>
          </p:cNvCxnSpPr>
          <p:nvPr/>
        </p:nvCxnSpPr>
        <p:spPr>
          <a:xfrm>
            <a:off x="1644040" y="3248771"/>
            <a:ext cx="134566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71">
            <a:extLst>
              <a:ext uri="{FF2B5EF4-FFF2-40B4-BE49-F238E27FC236}">
                <a16:creationId xmlns:a16="http://schemas.microsoft.com/office/drawing/2014/main" id="{827BCB12-2685-41CE-BC25-3BFD42DAF964}"/>
              </a:ext>
            </a:extLst>
          </p:cNvPr>
          <p:cNvCxnSpPr>
            <a:cxnSpLocks/>
          </p:cNvCxnSpPr>
          <p:nvPr/>
        </p:nvCxnSpPr>
        <p:spPr>
          <a:xfrm>
            <a:off x="2989707" y="2356615"/>
            <a:ext cx="0" cy="8921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楕円 72">
            <a:extLst>
              <a:ext uri="{FF2B5EF4-FFF2-40B4-BE49-F238E27FC236}">
                <a16:creationId xmlns:a16="http://schemas.microsoft.com/office/drawing/2014/main" id="{0E3DC18D-3A84-4CBB-8D70-2365B6EA61D5}"/>
              </a:ext>
            </a:extLst>
          </p:cNvPr>
          <p:cNvSpPr/>
          <p:nvPr/>
        </p:nvSpPr>
        <p:spPr>
          <a:xfrm>
            <a:off x="2971163" y="279369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77">
            <a:extLst>
              <a:ext uri="{FF2B5EF4-FFF2-40B4-BE49-F238E27FC236}">
                <a16:creationId xmlns:a16="http://schemas.microsoft.com/office/drawing/2014/main" id="{FBE25C77-555F-483E-A872-3C7CD4D2C51D}"/>
              </a:ext>
            </a:extLst>
          </p:cNvPr>
          <p:cNvCxnSpPr>
            <a:cxnSpLocks/>
          </p:cNvCxnSpPr>
          <p:nvPr/>
        </p:nvCxnSpPr>
        <p:spPr>
          <a:xfrm>
            <a:off x="3016882" y="2814687"/>
            <a:ext cx="15239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表 13">
                <a:extLst>
                  <a:ext uri="{FF2B5EF4-FFF2-40B4-BE49-F238E27FC236}">
                    <a16:creationId xmlns:a16="http://schemas.microsoft.com/office/drawing/2014/main" id="{33500402-E436-42D0-B403-09BDDFE11D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2417664"/>
                  </p:ext>
                </p:extLst>
              </p:nvPr>
            </p:nvGraphicFramePr>
            <p:xfrm>
              <a:off x="7395477" y="1817177"/>
              <a:ext cx="2324850" cy="433748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484">
                      <a:extLst>
                        <a:ext uri="{9D8B030D-6E8A-4147-A177-3AD203B41FA5}">
                          <a16:colId xmlns:a16="http://schemas.microsoft.com/office/drawing/2014/main" val="2538726539"/>
                        </a:ext>
                      </a:extLst>
                    </a:gridCol>
                    <a:gridCol w="731381">
                      <a:extLst>
                        <a:ext uri="{9D8B030D-6E8A-4147-A177-3AD203B41FA5}">
                          <a16:colId xmlns:a16="http://schemas.microsoft.com/office/drawing/2014/main" val="1717989469"/>
                        </a:ext>
                      </a:extLst>
                    </a:gridCol>
                    <a:gridCol w="983985">
                      <a:extLst>
                        <a:ext uri="{9D8B030D-6E8A-4147-A177-3AD203B41FA5}">
                          <a16:colId xmlns:a16="http://schemas.microsoft.com/office/drawing/2014/main" val="3159776333"/>
                        </a:ext>
                      </a:extLst>
                    </a:gridCol>
                  </a:tblGrid>
                  <a:tr h="435233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Symbol" panose="05050102010706020507" pitchFamily="18" charset="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3046374"/>
                      </a:ext>
                    </a:extLst>
                  </a:tr>
                  <a:tr h="433584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6679461"/>
                      </a:ext>
                    </a:extLst>
                  </a:tr>
                  <a:tr h="43358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24k</a:t>
                          </a:r>
                          <a:r>
                            <a:rPr kumimoji="1" lang="en-US" altLang="ja-JP" dirty="0">
                              <a:latin typeface="Symbol" panose="05050102010706020507" pitchFamily="18" charset="2"/>
                            </a:rPr>
                            <a:t>W</a:t>
                          </a:r>
                          <a:endParaRPr kumimoji="1" lang="ja-JP" altLang="en-US" dirty="0">
                            <a:latin typeface="Symbol" panose="05050102010706020507" pitchFamily="18" charset="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ja-JP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9762710"/>
                      </a:ext>
                    </a:extLst>
                  </a:tr>
                  <a:tr h="433584">
                    <a:tc v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62124"/>
                      </a:ext>
                    </a:extLst>
                  </a:tr>
                  <a:tr h="43358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16k</a:t>
                          </a:r>
                          <a:r>
                            <a:rPr kumimoji="1" lang="en-US" altLang="ja-JP" dirty="0">
                              <a:latin typeface="Symbol" panose="05050102010706020507" pitchFamily="18" charset="2"/>
                            </a:rPr>
                            <a:t>W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ja-JP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7522577"/>
                      </a:ext>
                    </a:extLst>
                  </a:tr>
                  <a:tr h="433584">
                    <a:tc v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6052572"/>
                      </a:ext>
                    </a:extLst>
                  </a:tr>
                  <a:tr h="43358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30k</a:t>
                          </a:r>
                          <a:r>
                            <a:rPr kumimoji="1" lang="en-US" altLang="ja-JP" dirty="0">
                              <a:latin typeface="Symbol" panose="05050102010706020507" pitchFamily="18" charset="2"/>
                            </a:rPr>
                            <a:t>W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ja-JP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4253230"/>
                      </a:ext>
                    </a:extLst>
                  </a:tr>
                  <a:tr h="433584">
                    <a:tc v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772113"/>
                      </a:ext>
                    </a:extLst>
                  </a:tr>
                  <a:tr h="43358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90k</a:t>
                          </a:r>
                          <a:r>
                            <a:rPr kumimoji="1" lang="en-US" altLang="ja-JP" dirty="0">
                              <a:latin typeface="Symbol" panose="05050102010706020507" pitchFamily="18" charset="2"/>
                            </a:rPr>
                            <a:t>W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ja-JP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altLang="ja-JP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247431"/>
                      </a:ext>
                    </a:extLst>
                  </a:tr>
                  <a:tr h="433584">
                    <a:tc v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kumimoji="1"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kumimoji="1" lang="en-US" altLang="ja-JP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36158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表 13">
                <a:extLst>
                  <a:ext uri="{FF2B5EF4-FFF2-40B4-BE49-F238E27FC236}">
                    <a16:creationId xmlns:a16="http://schemas.microsoft.com/office/drawing/2014/main" id="{33500402-E436-42D0-B403-09BDDFE11D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2417664"/>
                  </p:ext>
                </p:extLst>
              </p:nvPr>
            </p:nvGraphicFramePr>
            <p:xfrm>
              <a:off x="7395477" y="1817177"/>
              <a:ext cx="2324850" cy="433748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484">
                      <a:extLst>
                        <a:ext uri="{9D8B030D-6E8A-4147-A177-3AD203B41FA5}">
                          <a16:colId xmlns:a16="http://schemas.microsoft.com/office/drawing/2014/main" val="2538726539"/>
                        </a:ext>
                      </a:extLst>
                    </a:gridCol>
                    <a:gridCol w="731381">
                      <a:extLst>
                        <a:ext uri="{9D8B030D-6E8A-4147-A177-3AD203B41FA5}">
                          <a16:colId xmlns:a16="http://schemas.microsoft.com/office/drawing/2014/main" val="1717989469"/>
                        </a:ext>
                      </a:extLst>
                    </a:gridCol>
                    <a:gridCol w="983985">
                      <a:extLst>
                        <a:ext uri="{9D8B030D-6E8A-4147-A177-3AD203B41FA5}">
                          <a16:colId xmlns:a16="http://schemas.microsoft.com/office/drawing/2014/main" val="3159776333"/>
                        </a:ext>
                      </a:extLst>
                    </a:gridCol>
                  </a:tblGrid>
                  <a:tr h="435233">
                    <a:tc grid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5" t="-1408" r="-74545" b="-90563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Symbol" panose="05050102010706020507" pitchFamily="18" charset="2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3046374"/>
                      </a:ext>
                    </a:extLst>
                  </a:tr>
                  <a:tr h="433584">
                    <a:tc gridSpan="2"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55" t="-100000" r="-74545" b="-79305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kumimoji="1" lang="ja-JP" altLang="en-US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6679461"/>
                      </a:ext>
                    </a:extLst>
                  </a:tr>
                  <a:tr h="43358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24k</a:t>
                          </a:r>
                          <a:r>
                            <a:rPr kumimoji="1" lang="en-US" altLang="ja-JP" dirty="0">
                              <a:latin typeface="Symbol" panose="05050102010706020507" pitchFamily="18" charset="2"/>
                            </a:rPr>
                            <a:t>W</a:t>
                          </a:r>
                          <a:endParaRPr kumimoji="1" lang="ja-JP" altLang="en-US" dirty="0">
                            <a:latin typeface="Symbol" panose="05050102010706020507" pitchFamily="18" charset="2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84167" t="-202817" r="-136667" b="-7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9762710"/>
                      </a:ext>
                    </a:extLst>
                  </a:tr>
                  <a:tr h="433584">
                    <a:tc v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84167" t="-302817" r="-136667" b="-6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62124"/>
                      </a:ext>
                    </a:extLst>
                  </a:tr>
                  <a:tr h="43358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16k</a:t>
                          </a:r>
                          <a:r>
                            <a:rPr kumimoji="1" lang="en-US" altLang="ja-JP" dirty="0">
                              <a:latin typeface="Symbol" panose="05050102010706020507" pitchFamily="18" charset="2"/>
                            </a:rPr>
                            <a:t>W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84167" t="-402817" r="-136667" b="-5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7522577"/>
                      </a:ext>
                    </a:extLst>
                  </a:tr>
                  <a:tr h="433584">
                    <a:tc v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84167" t="-502817" r="-136667" b="-4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26052572"/>
                      </a:ext>
                    </a:extLst>
                  </a:tr>
                  <a:tr h="43358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30k</a:t>
                          </a:r>
                          <a:r>
                            <a:rPr kumimoji="1" lang="en-US" altLang="ja-JP" dirty="0">
                              <a:latin typeface="Symbol" panose="05050102010706020507" pitchFamily="18" charset="2"/>
                            </a:rPr>
                            <a:t>W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84167" t="-602817" r="-136667" b="-3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4253230"/>
                      </a:ext>
                    </a:extLst>
                  </a:tr>
                  <a:tr h="433584">
                    <a:tc v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84167" t="-693056" r="-13666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772113"/>
                      </a:ext>
                    </a:extLst>
                  </a:tr>
                  <a:tr h="433584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dirty="0"/>
                            <a:t>90k</a:t>
                          </a:r>
                          <a:r>
                            <a:rPr kumimoji="1" lang="en-US" altLang="ja-JP" dirty="0">
                              <a:latin typeface="Symbol" panose="05050102010706020507" pitchFamily="18" charset="2"/>
                            </a:rPr>
                            <a:t>W</a:t>
                          </a:r>
                          <a:endParaRPr kumimoji="1" lang="ja-JP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84167" t="-804225" r="-136667" b="-1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3247431"/>
                      </a:ext>
                    </a:extLst>
                  </a:tr>
                  <a:tr h="433584">
                    <a:tc vMerge="1">
                      <a:txBody>
                        <a:bodyPr/>
                        <a:lstStyle/>
                        <a:p>
                          <a:endParaRPr kumimoji="1" lang="ja-JP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>
                        <a:blipFill>
                          <a:blip r:embed="rId3"/>
                          <a:stretch>
                            <a:fillRect l="-84167" t="-904225" r="-136667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dirty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36158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3B7FE600-E5D9-47E0-A5BD-FFEB6AC13EB2}"/>
                  </a:ext>
                </a:extLst>
              </p:cNvPr>
              <p:cNvSpPr txBox="1"/>
              <p:nvPr/>
            </p:nvSpPr>
            <p:spPr>
              <a:xfrm>
                <a:off x="497149" y="1265535"/>
                <a:ext cx="114633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b="1" dirty="0"/>
                  <a:t>Q3</a:t>
                </a:r>
                <a:r>
                  <a:rPr lang="en-US" altLang="ja-JP" dirty="0"/>
                  <a:t>. Find the total resistance 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ja-JP" altLang="en-US" dirty="0"/>
                  <a:t> </a:t>
                </a:r>
                <a:r>
                  <a:rPr lang="en-US" altLang="ja-JP" dirty="0"/>
                  <a:t>and complete a table following when 642</a:t>
                </a:r>
                <a:r>
                  <a:rPr lang="ja-JP" altLang="en-US" dirty="0"/>
                  <a:t> </a:t>
                </a:r>
                <a:r>
                  <a:rPr lang="en-US" altLang="ja-JP" dirty="0"/>
                  <a:t>V of voltage is applied across a-b.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3B7FE600-E5D9-47E0-A5BD-FFEB6AC13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49" y="1265535"/>
                <a:ext cx="11463395" cy="369332"/>
              </a:xfrm>
              <a:prstGeom prst="rect">
                <a:avLst/>
              </a:prstGeom>
              <a:blipFill>
                <a:blip r:embed="rId7"/>
                <a:stretch>
                  <a:fillRect l="-479" t="-10000" b="-2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正方形/長方形 28">
            <a:extLst>
              <a:ext uri="{FF2B5EF4-FFF2-40B4-BE49-F238E27FC236}">
                <a16:creationId xmlns:a16="http://schemas.microsoft.com/office/drawing/2014/main" id="{AABAB0BA-BF62-411F-8DB2-04AC9815DCF6}"/>
              </a:ext>
            </a:extLst>
          </p:cNvPr>
          <p:cNvSpPr/>
          <p:nvPr/>
        </p:nvSpPr>
        <p:spPr>
          <a:xfrm>
            <a:off x="3329583" y="3040745"/>
            <a:ext cx="1015208" cy="410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テキスト ボックス 32">
                <a:extLst>
                  <a:ext uri="{FF2B5EF4-FFF2-40B4-BE49-F238E27FC236}">
                    <a16:creationId xmlns:a16="http://schemas.microsoft.com/office/drawing/2014/main" id="{9279F1A4-8418-4E4A-B9CF-084ECDD18B4A}"/>
                  </a:ext>
                </a:extLst>
              </p:cNvPr>
              <p:cNvSpPr txBox="1"/>
              <p:nvPr/>
            </p:nvSpPr>
            <p:spPr>
              <a:xfrm>
                <a:off x="3363606" y="3113026"/>
                <a:ext cx="9369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:9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k</m:t>
                      </m:r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56" name="テキスト ボックス 32">
                <a:extLst>
                  <a:ext uri="{FF2B5EF4-FFF2-40B4-BE49-F238E27FC236}">
                    <a16:creationId xmlns:a16="http://schemas.microsoft.com/office/drawing/2014/main" id="{9279F1A4-8418-4E4A-B9CF-084ECDD18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606" y="3113026"/>
                <a:ext cx="936923" cy="276999"/>
              </a:xfrm>
              <a:prstGeom prst="rect">
                <a:avLst/>
              </a:prstGeom>
              <a:blipFill>
                <a:blip r:embed="rId8"/>
                <a:stretch>
                  <a:fillRect l="-5882" r="-6536" b="-17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89">
            <a:extLst>
              <a:ext uri="{FF2B5EF4-FFF2-40B4-BE49-F238E27FC236}">
                <a16:creationId xmlns:a16="http://schemas.microsoft.com/office/drawing/2014/main" id="{4D49CF5A-C8F2-4A50-8151-D46F5D02370E}"/>
              </a:ext>
            </a:extLst>
          </p:cNvPr>
          <p:cNvCxnSpPr/>
          <p:nvPr/>
        </p:nvCxnSpPr>
        <p:spPr>
          <a:xfrm>
            <a:off x="3701439" y="1972855"/>
            <a:ext cx="43055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82">
            <a:extLst>
              <a:ext uri="{FF2B5EF4-FFF2-40B4-BE49-F238E27FC236}">
                <a16:creationId xmlns:a16="http://schemas.microsoft.com/office/drawing/2014/main" id="{224DD278-AA1B-479B-92C5-640F3D8A7E07}"/>
              </a:ext>
            </a:extLst>
          </p:cNvPr>
          <p:cNvCxnSpPr>
            <a:cxnSpLocks/>
          </p:cNvCxnSpPr>
          <p:nvPr/>
        </p:nvCxnSpPr>
        <p:spPr>
          <a:xfrm flipH="1">
            <a:off x="3529238" y="2660237"/>
            <a:ext cx="430552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テキスト ボックス 32">
                <a:extLst>
                  <a:ext uri="{FF2B5EF4-FFF2-40B4-BE49-F238E27FC236}">
                    <a16:creationId xmlns:a16="http://schemas.microsoft.com/office/drawing/2014/main" id="{2800BBFF-4680-4CC0-B61E-D28B4A6C3114}"/>
                  </a:ext>
                </a:extLst>
              </p:cNvPr>
              <p:cNvSpPr txBox="1"/>
              <p:nvPr/>
            </p:nvSpPr>
            <p:spPr>
              <a:xfrm>
                <a:off x="3446768" y="1804913"/>
                <a:ext cx="233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テキスト ボックス 32">
                <a:extLst>
                  <a:ext uri="{FF2B5EF4-FFF2-40B4-BE49-F238E27FC236}">
                    <a16:creationId xmlns:a16="http://schemas.microsoft.com/office/drawing/2014/main" id="{2800BBFF-4680-4CC0-B61E-D28B4A6C3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768" y="1804913"/>
                <a:ext cx="233269" cy="276999"/>
              </a:xfrm>
              <a:prstGeom prst="rect">
                <a:avLst/>
              </a:prstGeom>
              <a:blipFill>
                <a:blip r:embed="rId9"/>
                <a:stretch>
                  <a:fillRect l="-23077" r="-7692" b="-17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テキスト ボックス 32">
                <a:extLst>
                  <a:ext uri="{FF2B5EF4-FFF2-40B4-BE49-F238E27FC236}">
                    <a16:creationId xmlns:a16="http://schemas.microsoft.com/office/drawing/2014/main" id="{D8990767-2CC7-473D-9959-4A5859566F2E}"/>
                  </a:ext>
                </a:extLst>
              </p:cNvPr>
              <p:cNvSpPr txBox="1"/>
              <p:nvPr/>
            </p:nvSpPr>
            <p:spPr>
              <a:xfrm>
                <a:off x="3982061" y="2508764"/>
                <a:ext cx="2722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ja-JP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4" name="テキスト ボックス 32">
                <a:extLst>
                  <a:ext uri="{FF2B5EF4-FFF2-40B4-BE49-F238E27FC236}">
                    <a16:creationId xmlns:a16="http://schemas.microsoft.com/office/drawing/2014/main" id="{D8990767-2CC7-473D-9959-4A5859566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061" y="2508764"/>
                <a:ext cx="272254" cy="276999"/>
              </a:xfrm>
              <a:prstGeom prst="rect">
                <a:avLst/>
              </a:prstGeom>
              <a:blipFill>
                <a:blip r:embed="rId10"/>
                <a:stretch>
                  <a:fillRect l="-20000" r="-8889" b="-17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89">
            <a:extLst>
              <a:ext uri="{FF2B5EF4-FFF2-40B4-BE49-F238E27FC236}">
                <a16:creationId xmlns:a16="http://schemas.microsoft.com/office/drawing/2014/main" id="{C53A31C9-9FBC-4D11-A5E5-9F622E18DD7F}"/>
              </a:ext>
            </a:extLst>
          </p:cNvPr>
          <p:cNvCxnSpPr/>
          <p:nvPr/>
        </p:nvCxnSpPr>
        <p:spPr>
          <a:xfrm>
            <a:off x="3739211" y="2898223"/>
            <a:ext cx="43055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82">
            <a:extLst>
              <a:ext uri="{FF2B5EF4-FFF2-40B4-BE49-F238E27FC236}">
                <a16:creationId xmlns:a16="http://schemas.microsoft.com/office/drawing/2014/main" id="{CB7C11A4-45C1-4639-AEBD-09169E22B271}"/>
              </a:ext>
            </a:extLst>
          </p:cNvPr>
          <p:cNvCxnSpPr>
            <a:cxnSpLocks/>
          </p:cNvCxnSpPr>
          <p:nvPr/>
        </p:nvCxnSpPr>
        <p:spPr>
          <a:xfrm flipH="1">
            <a:off x="3567010" y="3585605"/>
            <a:ext cx="430552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テキスト ボックス 32">
                <a:extLst>
                  <a:ext uri="{FF2B5EF4-FFF2-40B4-BE49-F238E27FC236}">
                    <a16:creationId xmlns:a16="http://schemas.microsoft.com/office/drawing/2014/main" id="{1154B066-B29A-43EB-9293-548EE60C7394}"/>
                  </a:ext>
                </a:extLst>
              </p:cNvPr>
              <p:cNvSpPr txBox="1"/>
              <p:nvPr/>
            </p:nvSpPr>
            <p:spPr>
              <a:xfrm>
                <a:off x="3484540" y="2730281"/>
                <a:ext cx="233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テキスト ボックス 32">
                <a:extLst>
                  <a:ext uri="{FF2B5EF4-FFF2-40B4-BE49-F238E27FC236}">
                    <a16:creationId xmlns:a16="http://schemas.microsoft.com/office/drawing/2014/main" id="{1154B066-B29A-43EB-9293-548EE60C7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540" y="2730281"/>
                <a:ext cx="233269" cy="276999"/>
              </a:xfrm>
              <a:prstGeom prst="rect">
                <a:avLst/>
              </a:prstGeom>
              <a:blipFill>
                <a:blip r:embed="rId11"/>
                <a:stretch>
                  <a:fillRect l="-26316" r="-7895" b="-17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テキスト ボックス 32">
                <a:extLst>
                  <a:ext uri="{FF2B5EF4-FFF2-40B4-BE49-F238E27FC236}">
                    <a16:creationId xmlns:a16="http://schemas.microsoft.com/office/drawing/2014/main" id="{8FD9DAAD-E24F-4E75-B907-74AECAFEEA97}"/>
                  </a:ext>
                </a:extLst>
              </p:cNvPr>
              <p:cNvSpPr txBox="1"/>
              <p:nvPr/>
            </p:nvSpPr>
            <p:spPr>
              <a:xfrm>
                <a:off x="4019833" y="3434132"/>
                <a:ext cx="2623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ja-JP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8" name="テキスト ボックス 32">
                <a:extLst>
                  <a:ext uri="{FF2B5EF4-FFF2-40B4-BE49-F238E27FC236}">
                    <a16:creationId xmlns:a16="http://schemas.microsoft.com/office/drawing/2014/main" id="{8FD9DAAD-E24F-4E75-B907-74AECAFEE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833" y="3434132"/>
                <a:ext cx="262380" cy="276999"/>
              </a:xfrm>
              <a:prstGeom prst="rect">
                <a:avLst/>
              </a:prstGeom>
              <a:blipFill>
                <a:blip r:embed="rId12"/>
                <a:stretch>
                  <a:fillRect l="-20930" r="-9302" b="-17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正方形/長方形 28">
            <a:extLst>
              <a:ext uri="{FF2B5EF4-FFF2-40B4-BE49-F238E27FC236}">
                <a16:creationId xmlns:a16="http://schemas.microsoft.com/office/drawing/2014/main" id="{52C0D123-FE9D-426B-9389-0549F53AF2E5}"/>
              </a:ext>
            </a:extLst>
          </p:cNvPr>
          <p:cNvSpPr/>
          <p:nvPr/>
        </p:nvSpPr>
        <p:spPr>
          <a:xfrm>
            <a:off x="1798908" y="2120790"/>
            <a:ext cx="1015208" cy="410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テキスト ボックス 32">
                <a:extLst>
                  <a:ext uri="{FF2B5EF4-FFF2-40B4-BE49-F238E27FC236}">
                    <a16:creationId xmlns:a16="http://schemas.microsoft.com/office/drawing/2014/main" id="{1609D2AF-C909-4FCF-B2BC-D9C09CD45630}"/>
                  </a:ext>
                </a:extLst>
              </p:cNvPr>
              <p:cNvSpPr txBox="1"/>
              <p:nvPr/>
            </p:nvSpPr>
            <p:spPr>
              <a:xfrm>
                <a:off x="1832931" y="2193071"/>
                <a:ext cx="9316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:24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k</m:t>
                      </m:r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70" name="テキスト ボックス 32">
                <a:extLst>
                  <a:ext uri="{FF2B5EF4-FFF2-40B4-BE49-F238E27FC236}">
                    <a16:creationId xmlns:a16="http://schemas.microsoft.com/office/drawing/2014/main" id="{1609D2AF-C909-4FCF-B2BC-D9C09CD45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931" y="2193071"/>
                <a:ext cx="931602" cy="276999"/>
              </a:xfrm>
              <a:prstGeom prst="rect">
                <a:avLst/>
              </a:prstGeom>
              <a:blipFill>
                <a:blip r:embed="rId13"/>
                <a:stretch>
                  <a:fillRect l="-5921" r="-6579" b="-17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正方形/長方形 28">
            <a:extLst>
              <a:ext uri="{FF2B5EF4-FFF2-40B4-BE49-F238E27FC236}">
                <a16:creationId xmlns:a16="http://schemas.microsoft.com/office/drawing/2014/main" id="{922F109E-35CC-4658-874A-3096280E3F46}"/>
              </a:ext>
            </a:extLst>
          </p:cNvPr>
          <p:cNvSpPr/>
          <p:nvPr/>
        </p:nvSpPr>
        <p:spPr>
          <a:xfrm>
            <a:off x="1798908" y="3036552"/>
            <a:ext cx="1015208" cy="4105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テキスト ボックス 32">
                <a:extLst>
                  <a:ext uri="{FF2B5EF4-FFF2-40B4-BE49-F238E27FC236}">
                    <a16:creationId xmlns:a16="http://schemas.microsoft.com/office/drawing/2014/main" id="{CB60751F-B09A-465F-B4B6-0389E195717D}"/>
                  </a:ext>
                </a:extLst>
              </p:cNvPr>
              <p:cNvSpPr txBox="1"/>
              <p:nvPr/>
            </p:nvSpPr>
            <p:spPr>
              <a:xfrm>
                <a:off x="1832931" y="3108833"/>
                <a:ext cx="9369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m:rPr>
                          <m:sty m:val="p"/>
                        </m:rPr>
                        <a:rPr lang="en-US" altLang="ja-JP">
                          <a:latin typeface="Cambria Math" panose="02040503050406030204" pitchFamily="18" charset="0"/>
                        </a:rPr>
                        <m:t>k</m:t>
                      </m:r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kumimoji="1" lang="ja-JP" altLang="en-US" dirty="0"/>
              </a:p>
            </p:txBody>
          </p:sp>
        </mc:Choice>
        <mc:Fallback xmlns="">
          <p:sp>
            <p:nvSpPr>
              <p:cNvPr id="72" name="テキスト ボックス 32">
                <a:extLst>
                  <a:ext uri="{FF2B5EF4-FFF2-40B4-BE49-F238E27FC236}">
                    <a16:creationId xmlns:a16="http://schemas.microsoft.com/office/drawing/2014/main" id="{CB60751F-B09A-465F-B4B6-0389E1957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931" y="3108833"/>
                <a:ext cx="936923" cy="276999"/>
              </a:xfrm>
              <a:prstGeom prst="rect">
                <a:avLst/>
              </a:prstGeom>
              <a:blipFill>
                <a:blip r:embed="rId14"/>
                <a:stretch>
                  <a:fillRect l="-5882" r="-6536" b="-17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89">
            <a:extLst>
              <a:ext uri="{FF2B5EF4-FFF2-40B4-BE49-F238E27FC236}">
                <a16:creationId xmlns:a16="http://schemas.microsoft.com/office/drawing/2014/main" id="{2003F28C-225B-41C0-9BFC-32387828FBE2}"/>
              </a:ext>
            </a:extLst>
          </p:cNvPr>
          <p:cNvCxnSpPr/>
          <p:nvPr/>
        </p:nvCxnSpPr>
        <p:spPr>
          <a:xfrm>
            <a:off x="2170764" y="1968662"/>
            <a:ext cx="43055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82">
            <a:extLst>
              <a:ext uri="{FF2B5EF4-FFF2-40B4-BE49-F238E27FC236}">
                <a16:creationId xmlns:a16="http://schemas.microsoft.com/office/drawing/2014/main" id="{84E7A2B9-9B5D-4C58-AA5E-4385982F5192}"/>
              </a:ext>
            </a:extLst>
          </p:cNvPr>
          <p:cNvCxnSpPr>
            <a:cxnSpLocks/>
          </p:cNvCxnSpPr>
          <p:nvPr/>
        </p:nvCxnSpPr>
        <p:spPr>
          <a:xfrm flipH="1">
            <a:off x="1998563" y="2656044"/>
            <a:ext cx="430552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テキスト ボックス 32">
                <a:extLst>
                  <a:ext uri="{FF2B5EF4-FFF2-40B4-BE49-F238E27FC236}">
                    <a16:creationId xmlns:a16="http://schemas.microsoft.com/office/drawing/2014/main" id="{EE6DF081-73CB-4584-B6F8-00310758AC30}"/>
                  </a:ext>
                </a:extLst>
              </p:cNvPr>
              <p:cNvSpPr txBox="1"/>
              <p:nvPr/>
            </p:nvSpPr>
            <p:spPr>
              <a:xfrm>
                <a:off x="1916093" y="1800720"/>
                <a:ext cx="227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" name="テキスト ボックス 32">
                <a:extLst>
                  <a:ext uri="{FF2B5EF4-FFF2-40B4-BE49-F238E27FC236}">
                    <a16:creationId xmlns:a16="http://schemas.microsoft.com/office/drawing/2014/main" id="{EE6DF081-73CB-4584-B6F8-00310758A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093" y="1800720"/>
                <a:ext cx="227948" cy="276999"/>
              </a:xfrm>
              <a:prstGeom prst="rect">
                <a:avLst/>
              </a:prstGeom>
              <a:blipFill>
                <a:blip r:embed="rId15"/>
                <a:stretch>
                  <a:fillRect l="-23684" r="-7895" b="-17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テキスト ボックス 32">
                <a:extLst>
                  <a:ext uri="{FF2B5EF4-FFF2-40B4-BE49-F238E27FC236}">
                    <a16:creationId xmlns:a16="http://schemas.microsoft.com/office/drawing/2014/main" id="{97EDF36A-B505-4ADB-9A4B-9D35926ACDD4}"/>
                  </a:ext>
                </a:extLst>
              </p:cNvPr>
              <p:cNvSpPr txBox="1"/>
              <p:nvPr/>
            </p:nvSpPr>
            <p:spPr>
              <a:xfrm>
                <a:off x="2451386" y="2504571"/>
                <a:ext cx="2669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ja-JP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テキスト ボックス 32">
                <a:extLst>
                  <a:ext uri="{FF2B5EF4-FFF2-40B4-BE49-F238E27FC236}">
                    <a16:creationId xmlns:a16="http://schemas.microsoft.com/office/drawing/2014/main" id="{97EDF36A-B505-4ADB-9A4B-9D35926ACD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386" y="2504571"/>
                <a:ext cx="266932" cy="276999"/>
              </a:xfrm>
              <a:prstGeom prst="rect">
                <a:avLst/>
              </a:prstGeom>
              <a:blipFill>
                <a:blip r:embed="rId16"/>
                <a:stretch>
                  <a:fillRect l="-20455" r="-9091" b="-17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Straight Arrow Connector 89">
            <a:extLst>
              <a:ext uri="{FF2B5EF4-FFF2-40B4-BE49-F238E27FC236}">
                <a16:creationId xmlns:a16="http://schemas.microsoft.com/office/drawing/2014/main" id="{90906893-7EFD-45AE-BA48-F85E2799FB18}"/>
              </a:ext>
            </a:extLst>
          </p:cNvPr>
          <p:cNvCxnSpPr/>
          <p:nvPr/>
        </p:nvCxnSpPr>
        <p:spPr>
          <a:xfrm>
            <a:off x="2208536" y="2894030"/>
            <a:ext cx="43055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82">
            <a:extLst>
              <a:ext uri="{FF2B5EF4-FFF2-40B4-BE49-F238E27FC236}">
                <a16:creationId xmlns:a16="http://schemas.microsoft.com/office/drawing/2014/main" id="{E421122A-1CD3-4289-9B21-F37BA7505A24}"/>
              </a:ext>
            </a:extLst>
          </p:cNvPr>
          <p:cNvCxnSpPr>
            <a:cxnSpLocks/>
          </p:cNvCxnSpPr>
          <p:nvPr/>
        </p:nvCxnSpPr>
        <p:spPr>
          <a:xfrm flipH="1">
            <a:off x="2036335" y="3581412"/>
            <a:ext cx="430552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テキスト ボックス 32">
                <a:extLst>
                  <a:ext uri="{FF2B5EF4-FFF2-40B4-BE49-F238E27FC236}">
                    <a16:creationId xmlns:a16="http://schemas.microsoft.com/office/drawing/2014/main" id="{E405EB93-BC60-4907-8883-D85522DDD4CE}"/>
                  </a:ext>
                </a:extLst>
              </p:cNvPr>
              <p:cNvSpPr txBox="1"/>
              <p:nvPr/>
            </p:nvSpPr>
            <p:spPr>
              <a:xfrm>
                <a:off x="1953865" y="2726088"/>
                <a:ext cx="233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ja-JP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" name="テキスト ボックス 32">
                <a:extLst>
                  <a:ext uri="{FF2B5EF4-FFF2-40B4-BE49-F238E27FC236}">
                    <a16:creationId xmlns:a16="http://schemas.microsoft.com/office/drawing/2014/main" id="{E405EB93-BC60-4907-8883-D85522DDD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865" y="2726088"/>
                <a:ext cx="233269" cy="276999"/>
              </a:xfrm>
              <a:prstGeom prst="rect">
                <a:avLst/>
              </a:prstGeom>
              <a:blipFill>
                <a:blip r:embed="rId17"/>
                <a:stretch>
                  <a:fillRect l="-26316" r="-7895" b="-173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テキスト ボックス 32">
                <a:extLst>
                  <a:ext uri="{FF2B5EF4-FFF2-40B4-BE49-F238E27FC236}">
                    <a16:creationId xmlns:a16="http://schemas.microsoft.com/office/drawing/2014/main" id="{5A48D14D-42ED-4246-8237-46228FCDBD61}"/>
                  </a:ext>
                </a:extLst>
              </p:cNvPr>
              <p:cNvSpPr txBox="1"/>
              <p:nvPr/>
            </p:nvSpPr>
            <p:spPr>
              <a:xfrm>
                <a:off x="2489158" y="3429939"/>
                <a:ext cx="2722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ja-JP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ja-JP" alt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0" name="テキスト ボックス 32">
                <a:extLst>
                  <a:ext uri="{FF2B5EF4-FFF2-40B4-BE49-F238E27FC236}">
                    <a16:creationId xmlns:a16="http://schemas.microsoft.com/office/drawing/2014/main" id="{5A48D14D-42ED-4246-8237-46228FCDB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158" y="3429939"/>
                <a:ext cx="272254" cy="276999"/>
              </a:xfrm>
              <a:prstGeom prst="rect">
                <a:avLst/>
              </a:prstGeom>
              <a:blipFill>
                <a:blip r:embed="rId18"/>
                <a:stretch>
                  <a:fillRect l="-20000" r="-8889" b="-17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216665"/>
      </p:ext>
    </p:extLst>
  </p:cSld>
  <p:clrMapOvr>
    <a:masterClrMapping/>
  </p:clrMapOvr>
</p:sld>
</file>

<file path=ppt/theme/theme1.xml><?xml version="1.0" encoding="utf-8"?>
<a:theme xmlns:a="http://schemas.openxmlformats.org/drawingml/2006/main" name="みとけんタイトルマスター">
  <a:themeElements>
    <a:clrScheme name="ユーザー定義 2">
      <a:dk1>
        <a:sysClr val="windowText" lastClr="000000"/>
      </a:dk1>
      <a:lt1>
        <a:sysClr val="window" lastClr="FFFFFF"/>
      </a:lt1>
      <a:dk2>
        <a:srgbClr val="44546A"/>
      </a:dk2>
      <a:lt2>
        <a:srgbClr val="E4E5E6"/>
      </a:lt2>
      <a:accent1>
        <a:srgbClr val="152D55"/>
      </a:accent1>
      <a:accent2>
        <a:srgbClr val="1A3E70"/>
      </a:accent2>
      <a:accent3>
        <a:srgbClr val="2171B8"/>
      </a:accent3>
      <a:accent4>
        <a:srgbClr val="28ABE2"/>
      </a:accent4>
      <a:accent5>
        <a:srgbClr val="F2D44E"/>
      </a:accent5>
      <a:accent6>
        <a:srgbClr val="EC8742"/>
      </a:accent6>
      <a:hlink>
        <a:srgbClr val="A62B45"/>
      </a:hlink>
      <a:folHlink>
        <a:srgbClr val="954F72"/>
      </a:folHlink>
    </a:clrScheme>
    <a:fontScheme name="ユーザー定義 2">
      <a:majorFont>
        <a:latin typeface="Noto Sans"/>
        <a:ea typeface="BIZ UDPゴシック"/>
        <a:cs typeface=""/>
      </a:majorFont>
      <a:minorFont>
        <a:latin typeface="Noto Sans JP"/>
        <a:ea typeface="BIZ UDP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みとけんマスター">
  <a:themeElements>
    <a:clrScheme name="ユーザー定義 3">
      <a:dk1>
        <a:sysClr val="windowText" lastClr="000000"/>
      </a:dk1>
      <a:lt1>
        <a:sysClr val="window" lastClr="FFFFFF"/>
      </a:lt1>
      <a:dk2>
        <a:srgbClr val="44546A"/>
      </a:dk2>
      <a:lt2>
        <a:srgbClr val="E4E5E6"/>
      </a:lt2>
      <a:accent1>
        <a:srgbClr val="152D55"/>
      </a:accent1>
      <a:accent2>
        <a:srgbClr val="1A3E70"/>
      </a:accent2>
      <a:accent3>
        <a:srgbClr val="2171B8"/>
      </a:accent3>
      <a:accent4>
        <a:srgbClr val="28ABE2"/>
      </a:accent4>
      <a:accent5>
        <a:srgbClr val="EC8742"/>
      </a:accent5>
      <a:accent6>
        <a:srgbClr val="B02C0C"/>
      </a:accent6>
      <a:hlink>
        <a:srgbClr val="A62B45"/>
      </a:hlink>
      <a:folHlink>
        <a:srgbClr val="954F72"/>
      </a:folHlink>
    </a:clrScheme>
    <a:fontScheme name="ユーザー定義 2">
      <a:majorFont>
        <a:latin typeface="BIZ UDPゴシック"/>
        <a:ea typeface="BIZ UDPゴシック"/>
        <a:cs typeface=""/>
      </a:majorFont>
      <a:minorFont>
        <a:latin typeface="Noto Sans JP"/>
        <a:ea typeface="BIZ UDPゴシック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みとけんたろう" id="{C76DBF31-CB4A-4AAD-83A8-3AE681A15FB9}" vid="{7A1E3EBF-D5ED-4ACB-A3B4-BB4FE610CC1D}"/>
    </a:ext>
  </a:extLst>
</a:theme>
</file>

<file path=ppt/theme/theme3.xml><?xml version="1.0" encoding="utf-8"?>
<a:theme xmlns:a="http://schemas.openxmlformats.org/drawingml/2006/main" name="1_みとけんマスター">
  <a:themeElements>
    <a:clrScheme name="ユーザー定義 3">
      <a:dk1>
        <a:sysClr val="windowText" lastClr="000000"/>
      </a:dk1>
      <a:lt1>
        <a:sysClr val="window" lastClr="FFFFFF"/>
      </a:lt1>
      <a:dk2>
        <a:srgbClr val="44546A"/>
      </a:dk2>
      <a:lt2>
        <a:srgbClr val="E4E5E6"/>
      </a:lt2>
      <a:accent1>
        <a:srgbClr val="152D55"/>
      </a:accent1>
      <a:accent2>
        <a:srgbClr val="1A3E70"/>
      </a:accent2>
      <a:accent3>
        <a:srgbClr val="2171B8"/>
      </a:accent3>
      <a:accent4>
        <a:srgbClr val="28ABE2"/>
      </a:accent4>
      <a:accent5>
        <a:srgbClr val="EC8742"/>
      </a:accent5>
      <a:accent6>
        <a:srgbClr val="B02C0C"/>
      </a:accent6>
      <a:hlink>
        <a:srgbClr val="A62B45"/>
      </a:hlink>
      <a:folHlink>
        <a:srgbClr val="954F72"/>
      </a:folHlink>
    </a:clrScheme>
    <a:fontScheme name="ユーザー定義 2">
      <a:majorFont>
        <a:latin typeface="BIZ UDPゴシック"/>
        <a:ea typeface="BIZ UDPゴシック"/>
        <a:cs typeface=""/>
      </a:majorFont>
      <a:minorFont>
        <a:latin typeface="Noto Sans JP"/>
        <a:ea typeface="BIZ UDPゴシック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みとけんたろう" id="{C76DBF31-CB4A-4AAD-83A8-3AE681A15FB9}" vid="{7A1E3EBF-D5ED-4ACB-A3B4-BB4FE610CC1D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52282FA3042F7149B646C62D68A619BB" ma:contentTypeVersion="3" ma:contentTypeDescription="新しいドキュメントを作成します。" ma:contentTypeScope="" ma:versionID="6ae694db17b152a070a821667cd2a0d0">
  <xsd:schema xmlns:xsd="http://www.w3.org/2001/XMLSchema" xmlns:xs="http://www.w3.org/2001/XMLSchema" xmlns:p="http://schemas.microsoft.com/office/2006/metadata/properties" xmlns:ns2="ac6f7fcb-da9c-4944-a623-5dc58d58fa8f" targetNamespace="http://schemas.microsoft.com/office/2006/metadata/properties" ma:root="true" ma:fieldsID="4594d7b3e9446c841fd903a0e217c77f" ns2:_="">
    <xsd:import namespace="ac6f7fcb-da9c-4944-a623-5dc58d58fa8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6f7fcb-da9c-4944-a623-5dc58d58fa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7E8FBA6-EAB1-490E-99BB-CA0CF44FF460}"/>
</file>

<file path=customXml/itemProps2.xml><?xml version="1.0" encoding="utf-8"?>
<ds:datastoreItem xmlns:ds="http://schemas.openxmlformats.org/officeDocument/2006/customXml" ds:itemID="{65BB2561-13DD-4DAE-AA5E-65BCED7EF7E4}"/>
</file>

<file path=customXml/itemProps3.xml><?xml version="1.0" encoding="utf-8"?>
<ds:datastoreItem xmlns:ds="http://schemas.openxmlformats.org/officeDocument/2006/customXml" ds:itemID="{5802B12B-541E-4A8D-8391-6CD61ED3633D}"/>
</file>

<file path=docProps/app.xml><?xml version="1.0" encoding="utf-8"?>
<Properties xmlns="http://schemas.openxmlformats.org/officeDocument/2006/extended-properties" xmlns:vt="http://schemas.openxmlformats.org/officeDocument/2006/docPropsVTypes">
  <Template>平成27年度中間発表テンプレ</Template>
  <TotalTime>47917</TotalTime>
  <Words>1191</Words>
  <Application>Microsoft Office PowerPoint</Application>
  <PresentationFormat>ワイド画面</PresentationFormat>
  <Paragraphs>270</Paragraphs>
  <Slides>13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13</vt:i4>
      </vt:variant>
    </vt:vector>
  </HeadingPairs>
  <TitlesOfParts>
    <vt:vector size="24" baseType="lpstr">
      <vt:lpstr>Cambria Math</vt:lpstr>
      <vt:lpstr>Arial</vt:lpstr>
      <vt:lpstr>游ゴシック</vt:lpstr>
      <vt:lpstr>Symbol</vt:lpstr>
      <vt:lpstr>Noto Sans</vt:lpstr>
      <vt:lpstr>BIZ UDPゴシック</vt:lpstr>
      <vt:lpstr>Noto Sans JP</vt:lpstr>
      <vt:lpstr>游ゴシック</vt:lpstr>
      <vt:lpstr>みとけんタイトルマスター</vt:lpstr>
      <vt:lpstr>みとけんマスター</vt:lpstr>
      <vt:lpstr>1_みとけんマスター</vt:lpstr>
      <vt:lpstr>電気回路演習I Series and Parallel Circuit</vt:lpstr>
      <vt:lpstr>Electric Circuit: Today’s Focus</vt:lpstr>
      <vt:lpstr>Series Resistors</vt:lpstr>
      <vt:lpstr>Parallel Resistors</vt:lpstr>
      <vt:lpstr>Equivalent Resistance (Total Resistance)</vt:lpstr>
      <vt:lpstr>Exercise</vt:lpstr>
      <vt:lpstr>How to Find R_eq in Complex Resistors Network</vt:lpstr>
      <vt:lpstr>Exercise</vt:lpstr>
      <vt:lpstr>Exercise</vt:lpstr>
      <vt:lpstr>Voltage Divider Rule (Series Circuit)</vt:lpstr>
      <vt:lpstr>Current Divider Rule</vt:lpstr>
      <vt:lpstr>Exercise</vt:lpstr>
      <vt:lpstr>おまけ　Optional Exercise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Mito-2</dc:creator>
  <cp:lastModifiedBy>水戸 慎一郎_東京</cp:lastModifiedBy>
  <cp:revision>1299</cp:revision>
  <cp:lastPrinted>2022-07-26T08:47:39Z</cp:lastPrinted>
  <dcterms:created xsi:type="dcterms:W3CDTF">2016-04-11T06:51:58Z</dcterms:created>
  <dcterms:modified xsi:type="dcterms:W3CDTF">2025-04-27T23:44:32Z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0x01010052282FA3042F7149B646C62D68A619BB</vt:lpwstr>
  </property>
</Properties>
</file>